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1.jpg" ContentType="image/jpg"/>
  <Override PartName="/ppt/media/image36.jpg" ContentType="image/jp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436" r:id="rId3"/>
    <p:sldId id="402" r:id="rId4"/>
    <p:sldId id="399" r:id="rId5"/>
    <p:sldId id="275" r:id="rId6"/>
    <p:sldId id="425" r:id="rId7"/>
    <p:sldId id="433" r:id="rId8"/>
    <p:sldId id="435" r:id="rId9"/>
    <p:sldId id="421" r:id="rId10"/>
    <p:sldId id="434" r:id="rId11"/>
    <p:sldId id="259" r:id="rId12"/>
    <p:sldId id="279" r:id="rId13"/>
    <p:sldId id="416" r:id="rId14"/>
    <p:sldId id="263" r:id="rId15"/>
    <p:sldId id="428" r:id="rId16"/>
    <p:sldId id="432" r:id="rId17"/>
  </p:sldIdLst>
  <p:sldSz cx="12192000" cy="6858000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  <a:srgbClr val="FFFF00"/>
    <a:srgbClr val="957F8B"/>
    <a:srgbClr val="A66E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86543" autoAdjust="0"/>
  </p:normalViewPr>
  <p:slideViewPr>
    <p:cSldViewPr snapToGrid="0">
      <p:cViewPr varScale="1">
        <p:scale>
          <a:sx n="90" d="100"/>
          <a:sy n="90" d="100"/>
        </p:scale>
        <p:origin x="786" y="84"/>
      </p:cViewPr>
      <p:guideLst/>
    </p:cSldViewPr>
  </p:slideViewPr>
  <p:outlineViewPr>
    <p:cViewPr>
      <p:scale>
        <a:sx n="33" d="100"/>
        <a:sy n="33" d="100"/>
      </p:scale>
      <p:origin x="0" y="-32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6"/>
    </p:cViewPr>
  </p:sorterViewPr>
  <p:notesViewPr>
    <p:cSldViewPr snapToGrid="0">
      <p:cViewPr varScale="1">
        <p:scale>
          <a:sx n="47" d="100"/>
          <a:sy n="47" d="100"/>
        </p:scale>
        <p:origin x="278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AE9EA-9E94-4F3F-85C1-E0C9DF05F5B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38B1BE6-7B85-44E1-BA0E-771162B75AF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400" b="1" dirty="0"/>
            <a:t>Maintenir le lien avec L’APPRENANT</a:t>
          </a:r>
          <a:endParaRPr lang="en-US" sz="1400" b="1" dirty="0"/>
        </a:p>
      </dgm:t>
    </dgm:pt>
    <dgm:pt modelId="{FD44FB7E-D4A4-415F-8548-BE7310399210}" type="parTrans" cxnId="{FF32E750-0B15-4FFC-B558-0F811F61F841}">
      <dgm:prSet/>
      <dgm:spPr/>
      <dgm:t>
        <a:bodyPr/>
        <a:lstStyle/>
        <a:p>
          <a:endParaRPr lang="en-US"/>
        </a:p>
      </dgm:t>
    </dgm:pt>
    <dgm:pt modelId="{F900D57C-8273-4478-A437-A73C0C68A771}" type="sibTrans" cxnId="{FF32E750-0B15-4FFC-B558-0F811F61F841}">
      <dgm:prSet/>
      <dgm:spPr/>
      <dgm:t>
        <a:bodyPr/>
        <a:lstStyle/>
        <a:p>
          <a:endParaRPr lang="en-US"/>
        </a:p>
      </dgm:t>
    </dgm:pt>
    <dgm:pt modelId="{21719343-D509-432E-9B53-11C1CA5E1A01}">
      <dgm:prSet custT="1"/>
      <dgm:spPr/>
      <dgm:t>
        <a:bodyPr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Motiver le groupe</a:t>
          </a:r>
          <a:endParaRPr lang="en-US" sz="14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8627BE4-3ACF-4C25-A86C-D8E3969B21F2}" type="parTrans" cxnId="{19F0D3AF-83B8-4D6D-9B45-2BBA16515721}">
      <dgm:prSet/>
      <dgm:spPr/>
      <dgm:t>
        <a:bodyPr/>
        <a:lstStyle/>
        <a:p>
          <a:endParaRPr lang="en-US"/>
        </a:p>
      </dgm:t>
    </dgm:pt>
    <dgm:pt modelId="{D614FC15-C620-4720-BC53-9F6FE29883C7}" type="sibTrans" cxnId="{19F0D3AF-83B8-4D6D-9B45-2BBA16515721}">
      <dgm:prSet/>
      <dgm:spPr/>
      <dgm:t>
        <a:bodyPr/>
        <a:lstStyle/>
        <a:p>
          <a:endParaRPr lang="en-US"/>
        </a:p>
      </dgm:t>
    </dgm:pt>
    <dgm:pt modelId="{0341140E-D29C-462F-8D12-C6D6C92A20E7}">
      <dgm:prSet custT="1"/>
      <dgm:spPr/>
      <dgm:t>
        <a:bodyPr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Fédérer autour d’activités collectives</a:t>
          </a:r>
          <a:endParaRPr lang="en-US" sz="14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BE19F65-7560-46BF-8B54-251549852742}" type="parTrans" cxnId="{0938C96C-1304-4DD9-A4D6-10EBE34FD8B9}">
      <dgm:prSet/>
      <dgm:spPr/>
      <dgm:t>
        <a:bodyPr/>
        <a:lstStyle/>
        <a:p>
          <a:endParaRPr lang="en-US"/>
        </a:p>
      </dgm:t>
    </dgm:pt>
    <dgm:pt modelId="{4D231B81-EA31-4020-A813-4FB613DD36BC}" type="sibTrans" cxnId="{0938C96C-1304-4DD9-A4D6-10EBE34FD8B9}">
      <dgm:prSet/>
      <dgm:spPr/>
      <dgm:t>
        <a:bodyPr/>
        <a:lstStyle/>
        <a:p>
          <a:endParaRPr lang="en-US"/>
        </a:p>
      </dgm:t>
    </dgm:pt>
    <dgm:pt modelId="{3882E6E1-7559-43F7-8753-A9AED779B0BB}">
      <dgm:prSet custT="1"/>
      <dgm:spPr/>
      <dgm:t>
        <a:bodyPr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Développer des habiletés numériques</a:t>
          </a:r>
          <a:endParaRPr lang="en-US" sz="14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4C1123A-8A3A-4406-80FF-4FAE50D290D2}" type="parTrans" cxnId="{0BC25D3E-6356-4686-85C5-E28FD7569E5F}">
      <dgm:prSet/>
      <dgm:spPr/>
      <dgm:t>
        <a:bodyPr/>
        <a:lstStyle/>
        <a:p>
          <a:endParaRPr lang="en-US"/>
        </a:p>
      </dgm:t>
    </dgm:pt>
    <dgm:pt modelId="{61AAA5D8-6207-42B3-84FF-58F37F2528F3}" type="sibTrans" cxnId="{0BC25D3E-6356-4686-85C5-E28FD7569E5F}">
      <dgm:prSet/>
      <dgm:spPr/>
      <dgm:t>
        <a:bodyPr/>
        <a:lstStyle/>
        <a:p>
          <a:endParaRPr lang="en-US"/>
        </a:p>
      </dgm:t>
    </dgm:pt>
    <dgm:pt modelId="{2D2FC0FA-2F4D-4B64-A3FA-541EB00E3ED3}" type="pres">
      <dgm:prSet presAssocID="{E25AE9EA-9E94-4F3F-85C1-E0C9DF05F5BD}" presName="root" presStyleCnt="0">
        <dgm:presLayoutVars>
          <dgm:dir/>
          <dgm:resizeHandles val="exact"/>
        </dgm:presLayoutVars>
      </dgm:prSet>
      <dgm:spPr/>
    </dgm:pt>
    <dgm:pt modelId="{61ABB40B-4A89-441B-B2AC-366864E13F58}" type="pres">
      <dgm:prSet presAssocID="{F38B1BE6-7B85-44E1-BA0E-771162B75AFB}" presName="compNode" presStyleCnt="0"/>
      <dgm:spPr/>
    </dgm:pt>
    <dgm:pt modelId="{8E1E2A32-512C-4916-B9B9-2B93C51DFF93}" type="pres">
      <dgm:prSet presAssocID="{F38B1BE6-7B85-44E1-BA0E-771162B75AFB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F4F8751-22FD-483D-98A3-EB10FEE4778B}" type="pres">
      <dgm:prSet presAssocID="{F38B1BE6-7B85-44E1-BA0E-771162B75AF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517875D3-E845-4298-9E70-47B969147FCB}" type="pres">
      <dgm:prSet presAssocID="{F38B1BE6-7B85-44E1-BA0E-771162B75AFB}" presName="spaceRect" presStyleCnt="0"/>
      <dgm:spPr/>
    </dgm:pt>
    <dgm:pt modelId="{96B5C154-1B26-4C86-B25A-CE3F09067D0E}" type="pres">
      <dgm:prSet presAssocID="{F38B1BE6-7B85-44E1-BA0E-771162B75AFB}" presName="textRect" presStyleLbl="revTx" presStyleIdx="0" presStyleCnt="4">
        <dgm:presLayoutVars>
          <dgm:chMax val="1"/>
          <dgm:chPref val="1"/>
        </dgm:presLayoutVars>
      </dgm:prSet>
      <dgm:spPr/>
    </dgm:pt>
    <dgm:pt modelId="{4D961769-2B32-4377-8946-1AE9AB627BC0}" type="pres">
      <dgm:prSet presAssocID="{F900D57C-8273-4478-A437-A73C0C68A771}" presName="sibTrans" presStyleCnt="0"/>
      <dgm:spPr/>
    </dgm:pt>
    <dgm:pt modelId="{D2F9D1BA-51A8-4CF8-AB92-C06DDE7B965E}" type="pres">
      <dgm:prSet presAssocID="{21719343-D509-432E-9B53-11C1CA5E1A01}" presName="compNode" presStyleCnt="0"/>
      <dgm:spPr/>
    </dgm:pt>
    <dgm:pt modelId="{CB197880-8D24-49BC-90DB-5D93E41D3904}" type="pres">
      <dgm:prSet presAssocID="{21719343-D509-432E-9B53-11C1CA5E1A01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CE29E86-504B-496E-A029-BF4B02BD7F62}" type="pres">
      <dgm:prSet presAssocID="{21719343-D509-432E-9B53-11C1CA5E1A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326CADB0-8C24-49EB-BCE2-260EBE49B525}" type="pres">
      <dgm:prSet presAssocID="{21719343-D509-432E-9B53-11C1CA5E1A01}" presName="spaceRect" presStyleCnt="0"/>
      <dgm:spPr/>
    </dgm:pt>
    <dgm:pt modelId="{105857A4-7E8D-4DEC-85FA-22171E68EC91}" type="pres">
      <dgm:prSet presAssocID="{21719343-D509-432E-9B53-11C1CA5E1A01}" presName="textRect" presStyleLbl="revTx" presStyleIdx="1" presStyleCnt="4">
        <dgm:presLayoutVars>
          <dgm:chMax val="1"/>
          <dgm:chPref val="1"/>
        </dgm:presLayoutVars>
      </dgm:prSet>
      <dgm:spPr/>
    </dgm:pt>
    <dgm:pt modelId="{863CB02B-D388-4AFF-A4B2-EF254C00DE71}" type="pres">
      <dgm:prSet presAssocID="{D614FC15-C620-4720-BC53-9F6FE29883C7}" presName="sibTrans" presStyleCnt="0"/>
      <dgm:spPr/>
    </dgm:pt>
    <dgm:pt modelId="{1DD8CE93-AC01-4FE7-A7A1-641FED99DFA2}" type="pres">
      <dgm:prSet presAssocID="{0341140E-D29C-462F-8D12-C6D6C92A20E7}" presName="compNode" presStyleCnt="0"/>
      <dgm:spPr/>
    </dgm:pt>
    <dgm:pt modelId="{4AAE3C2B-3B36-4A1A-A4FC-B19B65D506B2}" type="pres">
      <dgm:prSet presAssocID="{0341140E-D29C-462F-8D12-C6D6C92A20E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F0733AB-95FA-4ADD-BE07-E962790340F3}" type="pres">
      <dgm:prSet presAssocID="{0341140E-D29C-462F-8D12-C6D6C92A20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5BFFBC9-EE06-4B82-A39D-10A46CB4782F}" type="pres">
      <dgm:prSet presAssocID="{0341140E-D29C-462F-8D12-C6D6C92A20E7}" presName="spaceRect" presStyleCnt="0"/>
      <dgm:spPr/>
    </dgm:pt>
    <dgm:pt modelId="{015E5968-31D1-41BD-AE10-4EB953D7DED3}" type="pres">
      <dgm:prSet presAssocID="{0341140E-D29C-462F-8D12-C6D6C92A20E7}" presName="textRect" presStyleLbl="revTx" presStyleIdx="2" presStyleCnt="4">
        <dgm:presLayoutVars>
          <dgm:chMax val="1"/>
          <dgm:chPref val="1"/>
        </dgm:presLayoutVars>
      </dgm:prSet>
      <dgm:spPr/>
    </dgm:pt>
    <dgm:pt modelId="{184FDB77-3241-4CBC-A685-9ABF7EA5DFD5}" type="pres">
      <dgm:prSet presAssocID="{4D231B81-EA31-4020-A813-4FB613DD36BC}" presName="sibTrans" presStyleCnt="0"/>
      <dgm:spPr/>
    </dgm:pt>
    <dgm:pt modelId="{A562F0AF-2740-49DF-A74F-C0886CFAF3F3}" type="pres">
      <dgm:prSet presAssocID="{3882E6E1-7559-43F7-8753-A9AED779B0BB}" presName="compNode" presStyleCnt="0"/>
      <dgm:spPr/>
    </dgm:pt>
    <dgm:pt modelId="{57220C23-0E33-42E2-92B8-D27D7C2D597C}" type="pres">
      <dgm:prSet presAssocID="{3882E6E1-7559-43F7-8753-A9AED779B0BB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32714A3-0877-421A-9990-5BE6A18F8A2A}" type="pres">
      <dgm:prSet presAssocID="{3882E6E1-7559-43F7-8753-A9AED779B0B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7CFDAAE-F156-4E4F-9EDF-81A635F885AE}" type="pres">
      <dgm:prSet presAssocID="{3882E6E1-7559-43F7-8753-A9AED779B0BB}" presName="spaceRect" presStyleCnt="0"/>
      <dgm:spPr/>
    </dgm:pt>
    <dgm:pt modelId="{FB7EF4AE-94B7-4F31-A7F5-3C7FCFBECAF1}" type="pres">
      <dgm:prSet presAssocID="{3882E6E1-7559-43F7-8753-A9AED779B0B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39CC210-52CA-4493-B739-4A768A07F540}" type="presOf" srcId="{3882E6E1-7559-43F7-8753-A9AED779B0BB}" destId="{FB7EF4AE-94B7-4F31-A7F5-3C7FCFBECAF1}" srcOrd="0" destOrd="0" presId="urn:microsoft.com/office/officeart/2018/5/layout/IconLeafLabelList"/>
    <dgm:cxn modelId="{959FD033-6B0E-42B4-9707-1FD4878462C1}" type="presOf" srcId="{F38B1BE6-7B85-44E1-BA0E-771162B75AFB}" destId="{96B5C154-1B26-4C86-B25A-CE3F09067D0E}" srcOrd="0" destOrd="0" presId="urn:microsoft.com/office/officeart/2018/5/layout/IconLeafLabelList"/>
    <dgm:cxn modelId="{0BC25D3E-6356-4686-85C5-E28FD7569E5F}" srcId="{E25AE9EA-9E94-4F3F-85C1-E0C9DF05F5BD}" destId="{3882E6E1-7559-43F7-8753-A9AED779B0BB}" srcOrd="3" destOrd="0" parTransId="{B4C1123A-8A3A-4406-80FF-4FAE50D290D2}" sibTransId="{61AAA5D8-6207-42B3-84FF-58F37F2528F3}"/>
    <dgm:cxn modelId="{2911DC6B-7FF5-4E16-B364-6748E3541DF7}" type="presOf" srcId="{0341140E-D29C-462F-8D12-C6D6C92A20E7}" destId="{015E5968-31D1-41BD-AE10-4EB953D7DED3}" srcOrd="0" destOrd="0" presId="urn:microsoft.com/office/officeart/2018/5/layout/IconLeafLabelList"/>
    <dgm:cxn modelId="{0938C96C-1304-4DD9-A4D6-10EBE34FD8B9}" srcId="{E25AE9EA-9E94-4F3F-85C1-E0C9DF05F5BD}" destId="{0341140E-D29C-462F-8D12-C6D6C92A20E7}" srcOrd="2" destOrd="0" parTransId="{7BE19F65-7560-46BF-8B54-251549852742}" sibTransId="{4D231B81-EA31-4020-A813-4FB613DD36BC}"/>
    <dgm:cxn modelId="{FF32E750-0B15-4FFC-B558-0F811F61F841}" srcId="{E25AE9EA-9E94-4F3F-85C1-E0C9DF05F5BD}" destId="{F38B1BE6-7B85-44E1-BA0E-771162B75AFB}" srcOrd="0" destOrd="0" parTransId="{FD44FB7E-D4A4-415F-8548-BE7310399210}" sibTransId="{F900D57C-8273-4478-A437-A73C0C68A771}"/>
    <dgm:cxn modelId="{7791C376-79B6-4F29-9FFE-F84E4A4705E6}" type="presOf" srcId="{21719343-D509-432E-9B53-11C1CA5E1A01}" destId="{105857A4-7E8D-4DEC-85FA-22171E68EC91}" srcOrd="0" destOrd="0" presId="urn:microsoft.com/office/officeart/2018/5/layout/IconLeafLabelList"/>
    <dgm:cxn modelId="{19F0D3AF-83B8-4D6D-9B45-2BBA16515721}" srcId="{E25AE9EA-9E94-4F3F-85C1-E0C9DF05F5BD}" destId="{21719343-D509-432E-9B53-11C1CA5E1A01}" srcOrd="1" destOrd="0" parTransId="{C8627BE4-3ACF-4C25-A86C-D8E3969B21F2}" sibTransId="{D614FC15-C620-4720-BC53-9F6FE29883C7}"/>
    <dgm:cxn modelId="{1BEE93DC-D5EA-491B-B3A4-ABFB57BC0828}" type="presOf" srcId="{E25AE9EA-9E94-4F3F-85C1-E0C9DF05F5BD}" destId="{2D2FC0FA-2F4D-4B64-A3FA-541EB00E3ED3}" srcOrd="0" destOrd="0" presId="urn:microsoft.com/office/officeart/2018/5/layout/IconLeafLabelList"/>
    <dgm:cxn modelId="{4F3C359C-74F9-44E5-AD92-5564DB038B19}" type="presParOf" srcId="{2D2FC0FA-2F4D-4B64-A3FA-541EB00E3ED3}" destId="{61ABB40B-4A89-441B-B2AC-366864E13F58}" srcOrd="0" destOrd="0" presId="urn:microsoft.com/office/officeart/2018/5/layout/IconLeafLabelList"/>
    <dgm:cxn modelId="{B065ADB2-1717-41BD-BC8E-1108D20F1506}" type="presParOf" srcId="{61ABB40B-4A89-441B-B2AC-366864E13F58}" destId="{8E1E2A32-512C-4916-B9B9-2B93C51DFF93}" srcOrd="0" destOrd="0" presId="urn:microsoft.com/office/officeart/2018/5/layout/IconLeafLabelList"/>
    <dgm:cxn modelId="{852386C6-A6CF-4D08-9A35-4CE8521C5467}" type="presParOf" srcId="{61ABB40B-4A89-441B-B2AC-366864E13F58}" destId="{8F4F8751-22FD-483D-98A3-EB10FEE4778B}" srcOrd="1" destOrd="0" presId="urn:microsoft.com/office/officeart/2018/5/layout/IconLeafLabelList"/>
    <dgm:cxn modelId="{D537115E-F0A8-42C9-A900-467AAFC5CBB9}" type="presParOf" srcId="{61ABB40B-4A89-441B-B2AC-366864E13F58}" destId="{517875D3-E845-4298-9E70-47B969147FCB}" srcOrd="2" destOrd="0" presId="urn:microsoft.com/office/officeart/2018/5/layout/IconLeafLabelList"/>
    <dgm:cxn modelId="{F54324A2-43F7-4CC3-AAC7-67E454DF1D76}" type="presParOf" srcId="{61ABB40B-4A89-441B-B2AC-366864E13F58}" destId="{96B5C154-1B26-4C86-B25A-CE3F09067D0E}" srcOrd="3" destOrd="0" presId="urn:microsoft.com/office/officeart/2018/5/layout/IconLeafLabelList"/>
    <dgm:cxn modelId="{6D020417-5D49-492E-8E34-EC9116843BCD}" type="presParOf" srcId="{2D2FC0FA-2F4D-4B64-A3FA-541EB00E3ED3}" destId="{4D961769-2B32-4377-8946-1AE9AB627BC0}" srcOrd="1" destOrd="0" presId="urn:microsoft.com/office/officeart/2018/5/layout/IconLeafLabelList"/>
    <dgm:cxn modelId="{E8B5522A-BB86-4412-B7CF-FB1872DB8E6F}" type="presParOf" srcId="{2D2FC0FA-2F4D-4B64-A3FA-541EB00E3ED3}" destId="{D2F9D1BA-51A8-4CF8-AB92-C06DDE7B965E}" srcOrd="2" destOrd="0" presId="urn:microsoft.com/office/officeart/2018/5/layout/IconLeafLabelList"/>
    <dgm:cxn modelId="{655C63D0-8A17-4931-962C-D66B64BE2029}" type="presParOf" srcId="{D2F9D1BA-51A8-4CF8-AB92-C06DDE7B965E}" destId="{CB197880-8D24-49BC-90DB-5D93E41D3904}" srcOrd="0" destOrd="0" presId="urn:microsoft.com/office/officeart/2018/5/layout/IconLeafLabelList"/>
    <dgm:cxn modelId="{C2A53281-ADB7-4217-83B1-DC8DEF5FDB7B}" type="presParOf" srcId="{D2F9D1BA-51A8-4CF8-AB92-C06DDE7B965E}" destId="{BCE29E86-504B-496E-A029-BF4B02BD7F62}" srcOrd="1" destOrd="0" presId="urn:microsoft.com/office/officeart/2018/5/layout/IconLeafLabelList"/>
    <dgm:cxn modelId="{09AA95E0-951B-4622-B05F-77CCB956AEE8}" type="presParOf" srcId="{D2F9D1BA-51A8-4CF8-AB92-C06DDE7B965E}" destId="{326CADB0-8C24-49EB-BCE2-260EBE49B525}" srcOrd="2" destOrd="0" presId="urn:microsoft.com/office/officeart/2018/5/layout/IconLeafLabelList"/>
    <dgm:cxn modelId="{9BE41D36-6ADC-4520-80AF-DAC00B6779BF}" type="presParOf" srcId="{D2F9D1BA-51A8-4CF8-AB92-C06DDE7B965E}" destId="{105857A4-7E8D-4DEC-85FA-22171E68EC91}" srcOrd="3" destOrd="0" presId="urn:microsoft.com/office/officeart/2018/5/layout/IconLeafLabelList"/>
    <dgm:cxn modelId="{A7908F79-113C-4B00-8998-6D39D8933FC9}" type="presParOf" srcId="{2D2FC0FA-2F4D-4B64-A3FA-541EB00E3ED3}" destId="{863CB02B-D388-4AFF-A4B2-EF254C00DE71}" srcOrd="3" destOrd="0" presId="urn:microsoft.com/office/officeart/2018/5/layout/IconLeafLabelList"/>
    <dgm:cxn modelId="{A19D83BF-2575-45F7-A8FF-DAE43EB6FFA5}" type="presParOf" srcId="{2D2FC0FA-2F4D-4B64-A3FA-541EB00E3ED3}" destId="{1DD8CE93-AC01-4FE7-A7A1-641FED99DFA2}" srcOrd="4" destOrd="0" presId="urn:microsoft.com/office/officeart/2018/5/layout/IconLeafLabelList"/>
    <dgm:cxn modelId="{E3642D46-F4BA-4887-981D-6834F2FEA19B}" type="presParOf" srcId="{1DD8CE93-AC01-4FE7-A7A1-641FED99DFA2}" destId="{4AAE3C2B-3B36-4A1A-A4FC-B19B65D506B2}" srcOrd="0" destOrd="0" presId="urn:microsoft.com/office/officeart/2018/5/layout/IconLeafLabelList"/>
    <dgm:cxn modelId="{F1038C84-3590-4336-B8FE-282E5317F761}" type="presParOf" srcId="{1DD8CE93-AC01-4FE7-A7A1-641FED99DFA2}" destId="{FF0733AB-95FA-4ADD-BE07-E962790340F3}" srcOrd="1" destOrd="0" presId="urn:microsoft.com/office/officeart/2018/5/layout/IconLeafLabelList"/>
    <dgm:cxn modelId="{97D3FC6E-9F2D-4056-93AE-BF17B5863735}" type="presParOf" srcId="{1DD8CE93-AC01-4FE7-A7A1-641FED99DFA2}" destId="{25BFFBC9-EE06-4B82-A39D-10A46CB4782F}" srcOrd="2" destOrd="0" presId="urn:microsoft.com/office/officeart/2018/5/layout/IconLeafLabelList"/>
    <dgm:cxn modelId="{3184DAB1-EF41-42CB-AD61-53811B8BBD6E}" type="presParOf" srcId="{1DD8CE93-AC01-4FE7-A7A1-641FED99DFA2}" destId="{015E5968-31D1-41BD-AE10-4EB953D7DED3}" srcOrd="3" destOrd="0" presId="urn:microsoft.com/office/officeart/2018/5/layout/IconLeafLabelList"/>
    <dgm:cxn modelId="{563D1785-5016-4862-9104-CFFCD218C737}" type="presParOf" srcId="{2D2FC0FA-2F4D-4B64-A3FA-541EB00E3ED3}" destId="{184FDB77-3241-4CBC-A685-9ABF7EA5DFD5}" srcOrd="5" destOrd="0" presId="urn:microsoft.com/office/officeart/2018/5/layout/IconLeafLabelList"/>
    <dgm:cxn modelId="{F91754E6-DA9B-45E6-B54B-BE16E354ECF2}" type="presParOf" srcId="{2D2FC0FA-2F4D-4B64-A3FA-541EB00E3ED3}" destId="{A562F0AF-2740-49DF-A74F-C0886CFAF3F3}" srcOrd="6" destOrd="0" presId="urn:microsoft.com/office/officeart/2018/5/layout/IconLeafLabelList"/>
    <dgm:cxn modelId="{D56815BC-FB72-405E-B9EA-E7B1BCD49726}" type="presParOf" srcId="{A562F0AF-2740-49DF-A74F-C0886CFAF3F3}" destId="{57220C23-0E33-42E2-92B8-D27D7C2D597C}" srcOrd="0" destOrd="0" presId="urn:microsoft.com/office/officeart/2018/5/layout/IconLeafLabelList"/>
    <dgm:cxn modelId="{8615CD38-ED9D-469A-B209-BF7611C4F9DA}" type="presParOf" srcId="{A562F0AF-2740-49DF-A74F-C0886CFAF3F3}" destId="{E32714A3-0877-421A-9990-5BE6A18F8A2A}" srcOrd="1" destOrd="0" presId="urn:microsoft.com/office/officeart/2018/5/layout/IconLeafLabelList"/>
    <dgm:cxn modelId="{B2439FAD-3B0F-4101-98AC-BD5446E9FAB0}" type="presParOf" srcId="{A562F0AF-2740-49DF-A74F-C0886CFAF3F3}" destId="{97CFDAAE-F156-4E4F-9EDF-81A635F885AE}" srcOrd="2" destOrd="0" presId="urn:microsoft.com/office/officeart/2018/5/layout/IconLeafLabelList"/>
    <dgm:cxn modelId="{911B2EFF-0090-49C4-A6AB-D2B03FD7B3E0}" type="presParOf" srcId="{A562F0AF-2740-49DF-A74F-C0886CFAF3F3}" destId="{FB7EF4AE-94B7-4F31-A7F5-3C7FCFBECAF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2674A-817E-4B50-B5C5-20683739374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BADBB78-E8E6-4B34-8422-171586648525}">
      <dgm:prSet phldrT="[Texte]" custT="1"/>
      <dgm:spPr/>
      <dgm:t>
        <a:bodyPr/>
        <a:lstStyle/>
        <a:p>
          <a:r>
            <a:rPr lang="fr-FR" sz="1400" dirty="0"/>
            <a:t>Plate-forme collaborative</a:t>
          </a:r>
        </a:p>
        <a:p>
          <a:r>
            <a:rPr lang="fr-FR" sz="1400" dirty="0"/>
            <a:t>(Google </a:t>
          </a:r>
          <a:r>
            <a:rPr lang="fr-FR" sz="1400" dirty="0" err="1"/>
            <a:t>classroom</a:t>
          </a:r>
          <a:r>
            <a:rPr lang="fr-FR" sz="1400" dirty="0"/>
            <a:t>..)</a:t>
          </a:r>
        </a:p>
      </dgm:t>
    </dgm:pt>
    <dgm:pt modelId="{6D83370A-D593-4533-8853-820858BDB36A}" type="parTrans" cxnId="{60DD081D-9AC4-4CDB-BAC1-D232A6190A6A}">
      <dgm:prSet/>
      <dgm:spPr/>
      <dgm:t>
        <a:bodyPr/>
        <a:lstStyle/>
        <a:p>
          <a:endParaRPr lang="fr-FR"/>
        </a:p>
      </dgm:t>
    </dgm:pt>
    <dgm:pt modelId="{894E5A0B-3104-459B-9FF6-F2256CA59589}" type="sibTrans" cxnId="{60DD081D-9AC4-4CDB-BAC1-D232A6190A6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400" dirty="0"/>
            <a:t>Réseaux sociaux</a:t>
          </a:r>
        </a:p>
        <a:p>
          <a:r>
            <a:rPr lang="fr-FR" sz="1400" dirty="0"/>
            <a:t>(groupe Facebook, </a:t>
          </a:r>
          <a:r>
            <a:rPr lang="fr-FR" sz="1400" dirty="0" err="1"/>
            <a:t>Whatsapp</a:t>
          </a:r>
          <a:r>
            <a:rPr lang="fr-FR" sz="1400" dirty="0"/>
            <a:t>…)</a:t>
          </a:r>
        </a:p>
      </dgm:t>
    </dgm:pt>
    <dgm:pt modelId="{9BCB1CE4-A48E-41EC-8829-F106E446A163}">
      <dgm:prSet phldrT="[Texte]" custT="1"/>
      <dgm:spPr/>
      <dgm:t>
        <a:bodyPr/>
        <a:lstStyle/>
        <a:p>
          <a:r>
            <a:rPr lang="fr-FR" sz="1400" dirty="0"/>
            <a:t>Partage de documents</a:t>
          </a:r>
        </a:p>
        <a:p>
          <a:r>
            <a:rPr lang="fr-FR" sz="1400" dirty="0"/>
            <a:t>(</a:t>
          </a:r>
          <a:r>
            <a:rPr lang="fr-FR" sz="1400" dirty="0" err="1"/>
            <a:t>Padlet</a:t>
          </a:r>
          <a:r>
            <a:rPr lang="fr-FR" sz="1400" dirty="0"/>
            <a:t>…)</a:t>
          </a:r>
        </a:p>
      </dgm:t>
    </dgm:pt>
    <dgm:pt modelId="{D6B67996-EEBA-4FA5-9B79-E4704044B40D}" type="parTrans" cxnId="{133C43AB-FAC0-425D-A652-A41604F9E945}">
      <dgm:prSet/>
      <dgm:spPr/>
      <dgm:t>
        <a:bodyPr/>
        <a:lstStyle/>
        <a:p>
          <a:endParaRPr lang="fr-FR"/>
        </a:p>
      </dgm:t>
    </dgm:pt>
    <dgm:pt modelId="{8C135458-9BBC-4486-A992-DA053F8C8845}" type="sibTrans" cxnId="{133C43AB-FAC0-425D-A652-A41604F9E945}">
      <dgm:prSet custT="1"/>
      <dgm:spPr/>
      <dgm:t>
        <a:bodyPr/>
        <a:lstStyle/>
        <a:p>
          <a:r>
            <a:rPr lang="fr-FR" sz="1400" dirty="0"/>
            <a:t>Animation en ligne</a:t>
          </a:r>
        </a:p>
        <a:p>
          <a:r>
            <a:rPr lang="fr-FR" sz="1400" dirty="0"/>
            <a:t>(</a:t>
          </a:r>
          <a:r>
            <a:rPr lang="fr-FR" sz="1400" dirty="0" err="1"/>
            <a:t>Mentimeter</a:t>
          </a:r>
          <a:r>
            <a:rPr lang="fr-FR" sz="1400" dirty="0"/>
            <a:t>, </a:t>
          </a:r>
          <a:r>
            <a:rPr lang="fr-FR" sz="1400" dirty="0" err="1"/>
            <a:t>Wooclap</a:t>
          </a:r>
          <a:r>
            <a:rPr lang="fr-FR" sz="1400" dirty="0"/>
            <a:t>..)</a:t>
          </a:r>
        </a:p>
      </dgm:t>
    </dgm:pt>
    <dgm:pt modelId="{B944D760-B276-47A2-8813-BD504BD9A55A}">
      <dgm:prSet phldrT="[Texte]" custT="1"/>
      <dgm:spPr/>
      <dgm:t>
        <a:bodyPr/>
        <a:lstStyle/>
        <a:p>
          <a:r>
            <a:rPr lang="fr-FR" sz="1400" dirty="0"/>
            <a:t>Evaluation</a:t>
          </a:r>
        </a:p>
        <a:p>
          <a:r>
            <a:rPr lang="fr-FR" sz="1400" dirty="0"/>
            <a:t>Rétroaction</a:t>
          </a:r>
        </a:p>
        <a:p>
          <a:r>
            <a:rPr lang="fr-FR" sz="1400" dirty="0"/>
            <a:t>(</a:t>
          </a:r>
          <a:r>
            <a:rPr lang="fr-FR" sz="1400" dirty="0" err="1"/>
            <a:t>Socrative</a:t>
          </a:r>
          <a:r>
            <a:rPr lang="fr-FR" sz="1400" dirty="0"/>
            <a:t>…)</a:t>
          </a:r>
        </a:p>
      </dgm:t>
    </dgm:pt>
    <dgm:pt modelId="{B142E594-596F-4B3A-8204-29EA9D3C82C4}" type="parTrans" cxnId="{CB71858B-8BF5-425B-B0D5-CEF84BF15718}">
      <dgm:prSet/>
      <dgm:spPr/>
      <dgm:t>
        <a:bodyPr/>
        <a:lstStyle/>
        <a:p>
          <a:endParaRPr lang="fr-FR"/>
        </a:p>
      </dgm:t>
    </dgm:pt>
    <dgm:pt modelId="{5F7A1642-9725-4ECF-9B4C-248157862887}" type="sibTrans" cxnId="{CB71858B-8BF5-425B-B0D5-CEF84BF1571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400" dirty="0"/>
            <a:t>Tableau blanc externe</a:t>
          </a:r>
        </a:p>
        <a:p>
          <a:r>
            <a:rPr lang="fr-FR" sz="1400" dirty="0"/>
            <a:t>(Witeboard.com..</a:t>
          </a:r>
        </a:p>
      </dgm:t>
    </dgm:pt>
    <dgm:pt modelId="{1DD24D8D-2B4F-4981-AD0F-BFB83703B950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400" dirty="0"/>
            <a:t>Ecriture collaborative</a:t>
          </a:r>
        </a:p>
        <a:p>
          <a:r>
            <a:rPr lang="fr-FR" sz="1400" dirty="0"/>
            <a:t>(Framapad…)</a:t>
          </a:r>
        </a:p>
      </dgm:t>
    </dgm:pt>
    <dgm:pt modelId="{C9C402E6-47BE-4535-8727-2D6526AFE48C}" type="parTrans" cxnId="{C536DCFE-D1CE-4486-8345-6BF1D438905D}">
      <dgm:prSet/>
      <dgm:spPr/>
      <dgm:t>
        <a:bodyPr/>
        <a:lstStyle/>
        <a:p>
          <a:endParaRPr lang="fr-FR"/>
        </a:p>
      </dgm:t>
    </dgm:pt>
    <dgm:pt modelId="{BAEF9DD7-0E35-452C-AC69-7C6CED81DAA3}" type="sibTrans" cxnId="{C536DCFE-D1CE-4486-8345-6BF1D438905D}">
      <dgm:prSet/>
      <dgm:spPr>
        <a:solidFill>
          <a:srgbClr val="002060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6DFF638-9A9A-4EAE-8560-C319B3F6627B}" type="pres">
      <dgm:prSet presAssocID="{CF12674A-817E-4B50-B5C5-206837393747}" presName="Name0" presStyleCnt="0">
        <dgm:presLayoutVars>
          <dgm:chMax/>
          <dgm:chPref/>
          <dgm:dir/>
          <dgm:animLvl val="lvl"/>
        </dgm:presLayoutVars>
      </dgm:prSet>
      <dgm:spPr/>
    </dgm:pt>
    <dgm:pt modelId="{B4AD16DC-35E8-42B7-B2FA-CBBAA91029AB}" type="pres">
      <dgm:prSet presAssocID="{9BADBB78-E8E6-4B34-8422-171586648525}" presName="composite" presStyleCnt="0"/>
      <dgm:spPr/>
    </dgm:pt>
    <dgm:pt modelId="{D683549B-71EA-4A51-9D3B-9FB7C3D5C5BD}" type="pres">
      <dgm:prSet presAssocID="{9BADBB78-E8E6-4B34-8422-171586648525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18C75E58-853C-43CB-B7C7-27BE7D6FFAAD}" type="pres">
      <dgm:prSet presAssocID="{9BADBB78-E8E6-4B34-8422-17158664852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A43DF5E-316B-4FDC-9993-C202A850190A}" type="pres">
      <dgm:prSet presAssocID="{9BADBB78-E8E6-4B34-8422-171586648525}" presName="BalanceSpacing" presStyleCnt="0"/>
      <dgm:spPr/>
    </dgm:pt>
    <dgm:pt modelId="{56E896E0-E8FB-4E0F-A703-BC3C6FE6270B}" type="pres">
      <dgm:prSet presAssocID="{9BADBB78-E8E6-4B34-8422-171586648525}" presName="BalanceSpacing1" presStyleCnt="0"/>
      <dgm:spPr/>
    </dgm:pt>
    <dgm:pt modelId="{9C228E6B-6ADC-4C8B-9F64-F96E3F852738}" type="pres">
      <dgm:prSet presAssocID="{894E5A0B-3104-459B-9FF6-F2256CA59589}" presName="Accent1Text" presStyleLbl="node1" presStyleIdx="1" presStyleCnt="8"/>
      <dgm:spPr/>
    </dgm:pt>
    <dgm:pt modelId="{C4B46AB7-3B0F-412C-B876-0F8B62573BB2}" type="pres">
      <dgm:prSet presAssocID="{894E5A0B-3104-459B-9FF6-F2256CA59589}" presName="spaceBetweenRectangles" presStyleCnt="0"/>
      <dgm:spPr/>
    </dgm:pt>
    <dgm:pt modelId="{611F7031-A564-4089-B012-F1AC921F6FAB}" type="pres">
      <dgm:prSet presAssocID="{9BCB1CE4-A48E-41EC-8829-F106E446A163}" presName="composite" presStyleCnt="0"/>
      <dgm:spPr/>
    </dgm:pt>
    <dgm:pt modelId="{0E8B6076-8091-433C-BB07-F0B2593574C2}" type="pres">
      <dgm:prSet presAssocID="{9BCB1CE4-A48E-41EC-8829-F106E446A16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4BBE5DD8-A0F8-4B37-9266-3A4D734CE0EB}" type="pres">
      <dgm:prSet presAssocID="{9BCB1CE4-A48E-41EC-8829-F106E446A16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5A01DC4-3E22-4169-B869-F8F823BDB24B}" type="pres">
      <dgm:prSet presAssocID="{9BCB1CE4-A48E-41EC-8829-F106E446A163}" presName="BalanceSpacing" presStyleCnt="0"/>
      <dgm:spPr/>
    </dgm:pt>
    <dgm:pt modelId="{23A0F3E6-C8D9-4F0E-A73E-6DA4DBA41DF7}" type="pres">
      <dgm:prSet presAssocID="{9BCB1CE4-A48E-41EC-8829-F106E446A163}" presName="BalanceSpacing1" presStyleCnt="0"/>
      <dgm:spPr/>
    </dgm:pt>
    <dgm:pt modelId="{8A5435BA-B31C-4A55-A6B0-FE8ADB4C6363}" type="pres">
      <dgm:prSet presAssocID="{8C135458-9BBC-4486-A992-DA053F8C8845}" presName="Accent1Text" presStyleLbl="node1" presStyleIdx="3" presStyleCnt="8"/>
      <dgm:spPr/>
    </dgm:pt>
    <dgm:pt modelId="{323E133E-E5AA-4482-BE93-FB6664AFED0A}" type="pres">
      <dgm:prSet presAssocID="{8C135458-9BBC-4486-A992-DA053F8C8845}" presName="spaceBetweenRectangles" presStyleCnt="0"/>
      <dgm:spPr/>
    </dgm:pt>
    <dgm:pt modelId="{ECC29A82-4297-45C9-9C28-96D85AD36D5B}" type="pres">
      <dgm:prSet presAssocID="{B944D760-B276-47A2-8813-BD504BD9A55A}" presName="composite" presStyleCnt="0"/>
      <dgm:spPr/>
    </dgm:pt>
    <dgm:pt modelId="{99F4AFF8-BB9F-4C03-A968-F38526BDCFBE}" type="pres">
      <dgm:prSet presAssocID="{B944D760-B276-47A2-8813-BD504BD9A55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8046400-2E34-4DF3-955F-BB497BA5EEF3}" type="pres">
      <dgm:prSet presAssocID="{B944D760-B276-47A2-8813-BD504BD9A55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3447E79-9CC6-4860-9AA4-74DA38E83448}" type="pres">
      <dgm:prSet presAssocID="{B944D760-B276-47A2-8813-BD504BD9A55A}" presName="BalanceSpacing" presStyleCnt="0"/>
      <dgm:spPr/>
    </dgm:pt>
    <dgm:pt modelId="{BFE45BE2-E7B8-4A76-9A1B-80255212B491}" type="pres">
      <dgm:prSet presAssocID="{B944D760-B276-47A2-8813-BD504BD9A55A}" presName="BalanceSpacing1" presStyleCnt="0"/>
      <dgm:spPr/>
    </dgm:pt>
    <dgm:pt modelId="{7F46023F-DEEB-45AB-A986-4361EB86DC29}" type="pres">
      <dgm:prSet presAssocID="{5F7A1642-9725-4ECF-9B4C-248157862887}" presName="Accent1Text" presStyleLbl="node1" presStyleIdx="5" presStyleCnt="8"/>
      <dgm:spPr/>
    </dgm:pt>
    <dgm:pt modelId="{A8067DFD-5975-4976-B891-672E7F3B89F9}" type="pres">
      <dgm:prSet presAssocID="{5F7A1642-9725-4ECF-9B4C-248157862887}" presName="spaceBetweenRectangles" presStyleCnt="0"/>
      <dgm:spPr/>
    </dgm:pt>
    <dgm:pt modelId="{5E72B905-684C-4094-A6B0-C641FCE845A3}" type="pres">
      <dgm:prSet presAssocID="{1DD24D8D-2B4F-4981-AD0F-BFB83703B950}" presName="composite" presStyleCnt="0"/>
      <dgm:spPr/>
    </dgm:pt>
    <dgm:pt modelId="{ABE7D8D2-463D-4103-968D-806BFD139B7D}" type="pres">
      <dgm:prSet presAssocID="{1DD24D8D-2B4F-4981-AD0F-BFB83703B950}" presName="Parent1" presStyleLbl="node1" presStyleIdx="6" presStyleCnt="8" custLinFactX="-9733" custLinFactY="-71424" custLinFactNeighborX="-100000" custLinFactNeighborY="-100000">
        <dgm:presLayoutVars>
          <dgm:chMax val="1"/>
          <dgm:chPref val="1"/>
          <dgm:bulletEnabled val="1"/>
        </dgm:presLayoutVars>
      </dgm:prSet>
      <dgm:spPr/>
    </dgm:pt>
    <dgm:pt modelId="{1B7D0738-ED3C-4717-8019-FFF7A4E49E11}" type="pres">
      <dgm:prSet presAssocID="{1DD24D8D-2B4F-4981-AD0F-BFB83703B95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9B5EF7F-4A07-4E5C-8B64-FD5F4AB0D63A}" type="pres">
      <dgm:prSet presAssocID="{1DD24D8D-2B4F-4981-AD0F-BFB83703B950}" presName="BalanceSpacing" presStyleCnt="0"/>
      <dgm:spPr/>
    </dgm:pt>
    <dgm:pt modelId="{9E93407B-0665-4094-856B-8CF225AD58ED}" type="pres">
      <dgm:prSet presAssocID="{1DD24D8D-2B4F-4981-AD0F-BFB83703B950}" presName="BalanceSpacing1" presStyleCnt="0"/>
      <dgm:spPr/>
    </dgm:pt>
    <dgm:pt modelId="{18DF3680-4CB9-42F8-AB0B-447D04EE53AE}" type="pres">
      <dgm:prSet presAssocID="{BAEF9DD7-0E35-452C-AC69-7C6CED81DAA3}" presName="Accent1Text" presStyleLbl="node1" presStyleIdx="7" presStyleCnt="8" custLinFactNeighborX="56068" custLinFactNeighborY="-83621"/>
      <dgm:spPr/>
    </dgm:pt>
  </dgm:ptLst>
  <dgm:cxnLst>
    <dgm:cxn modelId="{5274AF0D-15E3-4107-B718-693A0C72BBEF}" type="presOf" srcId="{BAEF9DD7-0E35-452C-AC69-7C6CED81DAA3}" destId="{18DF3680-4CB9-42F8-AB0B-447D04EE53AE}" srcOrd="0" destOrd="0" presId="urn:microsoft.com/office/officeart/2008/layout/AlternatingHexagons"/>
    <dgm:cxn modelId="{60DD081D-9AC4-4CDB-BAC1-D232A6190A6A}" srcId="{CF12674A-817E-4B50-B5C5-206837393747}" destId="{9BADBB78-E8E6-4B34-8422-171586648525}" srcOrd="0" destOrd="0" parTransId="{6D83370A-D593-4533-8853-820858BDB36A}" sibTransId="{894E5A0B-3104-459B-9FF6-F2256CA59589}"/>
    <dgm:cxn modelId="{8E41A226-3BB6-4A72-B125-46671C693BD7}" type="presOf" srcId="{1DD24D8D-2B4F-4981-AD0F-BFB83703B950}" destId="{ABE7D8D2-463D-4103-968D-806BFD139B7D}" srcOrd="0" destOrd="0" presId="urn:microsoft.com/office/officeart/2008/layout/AlternatingHexagons"/>
    <dgm:cxn modelId="{C9969C36-D090-4276-B764-AB929472F621}" type="presOf" srcId="{9BCB1CE4-A48E-41EC-8829-F106E446A163}" destId="{0E8B6076-8091-433C-BB07-F0B2593574C2}" srcOrd="0" destOrd="0" presId="urn:microsoft.com/office/officeart/2008/layout/AlternatingHexagons"/>
    <dgm:cxn modelId="{827C2056-79A1-4284-9813-6CEAA230A9FC}" type="presOf" srcId="{B944D760-B276-47A2-8813-BD504BD9A55A}" destId="{99F4AFF8-BB9F-4C03-A968-F38526BDCFBE}" srcOrd="0" destOrd="0" presId="urn:microsoft.com/office/officeart/2008/layout/AlternatingHexagons"/>
    <dgm:cxn modelId="{6C06DB7D-1476-43E4-B586-7E8B51857B68}" type="presOf" srcId="{5F7A1642-9725-4ECF-9B4C-248157862887}" destId="{7F46023F-DEEB-45AB-A986-4361EB86DC29}" srcOrd="0" destOrd="0" presId="urn:microsoft.com/office/officeart/2008/layout/AlternatingHexagons"/>
    <dgm:cxn modelId="{CB71858B-8BF5-425B-B0D5-CEF84BF15718}" srcId="{CF12674A-817E-4B50-B5C5-206837393747}" destId="{B944D760-B276-47A2-8813-BD504BD9A55A}" srcOrd="2" destOrd="0" parTransId="{B142E594-596F-4B3A-8204-29EA9D3C82C4}" sibTransId="{5F7A1642-9725-4ECF-9B4C-248157862887}"/>
    <dgm:cxn modelId="{82D4AF91-76F8-4BE3-9B76-29B1B9C85918}" type="presOf" srcId="{9BADBB78-E8E6-4B34-8422-171586648525}" destId="{D683549B-71EA-4A51-9D3B-9FB7C3D5C5BD}" srcOrd="0" destOrd="0" presId="urn:microsoft.com/office/officeart/2008/layout/AlternatingHexagons"/>
    <dgm:cxn modelId="{133C43AB-FAC0-425D-A652-A41604F9E945}" srcId="{CF12674A-817E-4B50-B5C5-206837393747}" destId="{9BCB1CE4-A48E-41EC-8829-F106E446A163}" srcOrd="1" destOrd="0" parTransId="{D6B67996-EEBA-4FA5-9B79-E4704044B40D}" sibTransId="{8C135458-9BBC-4486-A992-DA053F8C8845}"/>
    <dgm:cxn modelId="{C6F27FB1-F78A-46A4-9524-C88A4EA0AEE5}" type="presOf" srcId="{8C135458-9BBC-4486-A992-DA053F8C8845}" destId="{8A5435BA-B31C-4A55-A6B0-FE8ADB4C6363}" srcOrd="0" destOrd="0" presId="urn:microsoft.com/office/officeart/2008/layout/AlternatingHexagons"/>
    <dgm:cxn modelId="{044925C3-32B0-4AFA-95AD-B1D913271969}" type="presOf" srcId="{894E5A0B-3104-459B-9FF6-F2256CA59589}" destId="{9C228E6B-6ADC-4C8B-9F64-F96E3F852738}" srcOrd="0" destOrd="0" presId="urn:microsoft.com/office/officeart/2008/layout/AlternatingHexagons"/>
    <dgm:cxn modelId="{8D8867E4-4649-4F69-9540-CB6BAB7390F2}" type="presOf" srcId="{CF12674A-817E-4B50-B5C5-206837393747}" destId="{76DFF638-9A9A-4EAE-8560-C319B3F6627B}" srcOrd="0" destOrd="0" presId="urn:microsoft.com/office/officeart/2008/layout/AlternatingHexagons"/>
    <dgm:cxn modelId="{C536DCFE-D1CE-4486-8345-6BF1D438905D}" srcId="{CF12674A-817E-4B50-B5C5-206837393747}" destId="{1DD24D8D-2B4F-4981-AD0F-BFB83703B950}" srcOrd="3" destOrd="0" parTransId="{C9C402E6-47BE-4535-8727-2D6526AFE48C}" sibTransId="{BAEF9DD7-0E35-452C-AC69-7C6CED81DAA3}"/>
    <dgm:cxn modelId="{FA1D617D-A16D-4F9B-B7D6-476EB319CA51}" type="presParOf" srcId="{76DFF638-9A9A-4EAE-8560-C319B3F6627B}" destId="{B4AD16DC-35E8-42B7-B2FA-CBBAA91029AB}" srcOrd="0" destOrd="0" presId="urn:microsoft.com/office/officeart/2008/layout/AlternatingHexagons"/>
    <dgm:cxn modelId="{6FA5EEA4-C4C6-4E7B-B8C0-C9858AEE5034}" type="presParOf" srcId="{B4AD16DC-35E8-42B7-B2FA-CBBAA91029AB}" destId="{D683549B-71EA-4A51-9D3B-9FB7C3D5C5BD}" srcOrd="0" destOrd="0" presId="urn:microsoft.com/office/officeart/2008/layout/AlternatingHexagons"/>
    <dgm:cxn modelId="{E39E4BC7-2E4A-450D-B1C2-58107CA95F48}" type="presParOf" srcId="{B4AD16DC-35E8-42B7-B2FA-CBBAA91029AB}" destId="{18C75E58-853C-43CB-B7C7-27BE7D6FFAAD}" srcOrd="1" destOrd="0" presId="urn:microsoft.com/office/officeart/2008/layout/AlternatingHexagons"/>
    <dgm:cxn modelId="{A5FD47F8-90D9-4C73-88BC-EE76D718E0DF}" type="presParOf" srcId="{B4AD16DC-35E8-42B7-B2FA-CBBAA91029AB}" destId="{0A43DF5E-316B-4FDC-9993-C202A850190A}" srcOrd="2" destOrd="0" presId="urn:microsoft.com/office/officeart/2008/layout/AlternatingHexagons"/>
    <dgm:cxn modelId="{68DED565-DF1D-4854-A617-C72D8979DD38}" type="presParOf" srcId="{B4AD16DC-35E8-42B7-B2FA-CBBAA91029AB}" destId="{56E896E0-E8FB-4E0F-A703-BC3C6FE6270B}" srcOrd="3" destOrd="0" presId="urn:microsoft.com/office/officeart/2008/layout/AlternatingHexagons"/>
    <dgm:cxn modelId="{AA17E584-C4B8-4557-AFFF-EC99DB3CE29F}" type="presParOf" srcId="{B4AD16DC-35E8-42B7-B2FA-CBBAA91029AB}" destId="{9C228E6B-6ADC-4C8B-9F64-F96E3F852738}" srcOrd="4" destOrd="0" presId="urn:microsoft.com/office/officeart/2008/layout/AlternatingHexagons"/>
    <dgm:cxn modelId="{4882BF9B-5950-4368-B271-1E3D25050EA8}" type="presParOf" srcId="{76DFF638-9A9A-4EAE-8560-C319B3F6627B}" destId="{C4B46AB7-3B0F-412C-B876-0F8B62573BB2}" srcOrd="1" destOrd="0" presId="urn:microsoft.com/office/officeart/2008/layout/AlternatingHexagons"/>
    <dgm:cxn modelId="{7A2F5029-ACA8-4673-AD7F-DCECC14F3FEC}" type="presParOf" srcId="{76DFF638-9A9A-4EAE-8560-C319B3F6627B}" destId="{611F7031-A564-4089-B012-F1AC921F6FAB}" srcOrd="2" destOrd="0" presId="urn:microsoft.com/office/officeart/2008/layout/AlternatingHexagons"/>
    <dgm:cxn modelId="{5C9F60DD-5EBF-4F54-B764-9814A10A6BF8}" type="presParOf" srcId="{611F7031-A564-4089-B012-F1AC921F6FAB}" destId="{0E8B6076-8091-433C-BB07-F0B2593574C2}" srcOrd="0" destOrd="0" presId="urn:microsoft.com/office/officeart/2008/layout/AlternatingHexagons"/>
    <dgm:cxn modelId="{CCBFE24C-3A0A-4736-BED8-D13FB3F63D32}" type="presParOf" srcId="{611F7031-A564-4089-B012-F1AC921F6FAB}" destId="{4BBE5DD8-A0F8-4B37-9266-3A4D734CE0EB}" srcOrd="1" destOrd="0" presId="urn:microsoft.com/office/officeart/2008/layout/AlternatingHexagons"/>
    <dgm:cxn modelId="{B56E3B3A-FB02-4ED0-AC12-AE5EEEC18373}" type="presParOf" srcId="{611F7031-A564-4089-B012-F1AC921F6FAB}" destId="{C5A01DC4-3E22-4169-B869-F8F823BDB24B}" srcOrd="2" destOrd="0" presId="urn:microsoft.com/office/officeart/2008/layout/AlternatingHexagons"/>
    <dgm:cxn modelId="{5516674B-6B3E-4728-A24A-8E081130CF35}" type="presParOf" srcId="{611F7031-A564-4089-B012-F1AC921F6FAB}" destId="{23A0F3E6-C8D9-4F0E-A73E-6DA4DBA41DF7}" srcOrd="3" destOrd="0" presId="urn:microsoft.com/office/officeart/2008/layout/AlternatingHexagons"/>
    <dgm:cxn modelId="{8EF56C85-9FC5-4DF9-8532-72F5A88407D5}" type="presParOf" srcId="{611F7031-A564-4089-B012-F1AC921F6FAB}" destId="{8A5435BA-B31C-4A55-A6B0-FE8ADB4C6363}" srcOrd="4" destOrd="0" presId="urn:microsoft.com/office/officeart/2008/layout/AlternatingHexagons"/>
    <dgm:cxn modelId="{576803DA-F5DD-4D16-B0E0-8C7C0F64A2AD}" type="presParOf" srcId="{76DFF638-9A9A-4EAE-8560-C319B3F6627B}" destId="{323E133E-E5AA-4482-BE93-FB6664AFED0A}" srcOrd="3" destOrd="0" presId="urn:microsoft.com/office/officeart/2008/layout/AlternatingHexagons"/>
    <dgm:cxn modelId="{911F7D35-3CDD-4835-9BA7-52EFCF3B3593}" type="presParOf" srcId="{76DFF638-9A9A-4EAE-8560-C319B3F6627B}" destId="{ECC29A82-4297-45C9-9C28-96D85AD36D5B}" srcOrd="4" destOrd="0" presId="urn:microsoft.com/office/officeart/2008/layout/AlternatingHexagons"/>
    <dgm:cxn modelId="{F878B85B-571C-4652-B983-5ED01FD19B81}" type="presParOf" srcId="{ECC29A82-4297-45C9-9C28-96D85AD36D5B}" destId="{99F4AFF8-BB9F-4C03-A968-F38526BDCFBE}" srcOrd="0" destOrd="0" presId="urn:microsoft.com/office/officeart/2008/layout/AlternatingHexagons"/>
    <dgm:cxn modelId="{57BBEEDA-8143-4E74-AD16-FB20FDCD4831}" type="presParOf" srcId="{ECC29A82-4297-45C9-9C28-96D85AD36D5B}" destId="{78046400-2E34-4DF3-955F-BB497BA5EEF3}" srcOrd="1" destOrd="0" presId="urn:microsoft.com/office/officeart/2008/layout/AlternatingHexagons"/>
    <dgm:cxn modelId="{B9F5B1C7-A247-4AEE-817D-8735B044CD8D}" type="presParOf" srcId="{ECC29A82-4297-45C9-9C28-96D85AD36D5B}" destId="{E3447E79-9CC6-4860-9AA4-74DA38E83448}" srcOrd="2" destOrd="0" presId="urn:microsoft.com/office/officeart/2008/layout/AlternatingHexagons"/>
    <dgm:cxn modelId="{E31E18B1-0641-45CB-ADEE-E9F7C4258A9E}" type="presParOf" srcId="{ECC29A82-4297-45C9-9C28-96D85AD36D5B}" destId="{BFE45BE2-E7B8-4A76-9A1B-80255212B491}" srcOrd="3" destOrd="0" presId="urn:microsoft.com/office/officeart/2008/layout/AlternatingHexagons"/>
    <dgm:cxn modelId="{22DA9467-5B47-432B-9C20-297C83A29DDA}" type="presParOf" srcId="{ECC29A82-4297-45C9-9C28-96D85AD36D5B}" destId="{7F46023F-DEEB-45AB-A986-4361EB86DC29}" srcOrd="4" destOrd="0" presId="urn:microsoft.com/office/officeart/2008/layout/AlternatingHexagons"/>
    <dgm:cxn modelId="{D4BF1654-A843-4C92-AC7C-D1286D724C9C}" type="presParOf" srcId="{76DFF638-9A9A-4EAE-8560-C319B3F6627B}" destId="{A8067DFD-5975-4976-B891-672E7F3B89F9}" srcOrd="5" destOrd="0" presId="urn:microsoft.com/office/officeart/2008/layout/AlternatingHexagons"/>
    <dgm:cxn modelId="{21F82B13-2C4F-448D-9E2F-620A87344B0D}" type="presParOf" srcId="{76DFF638-9A9A-4EAE-8560-C319B3F6627B}" destId="{5E72B905-684C-4094-A6B0-C641FCE845A3}" srcOrd="6" destOrd="0" presId="urn:microsoft.com/office/officeart/2008/layout/AlternatingHexagons"/>
    <dgm:cxn modelId="{269718CA-DFD9-4D68-B7CF-736B8EF63360}" type="presParOf" srcId="{5E72B905-684C-4094-A6B0-C641FCE845A3}" destId="{ABE7D8D2-463D-4103-968D-806BFD139B7D}" srcOrd="0" destOrd="0" presId="urn:microsoft.com/office/officeart/2008/layout/AlternatingHexagons"/>
    <dgm:cxn modelId="{2657A995-1DD3-46F6-B820-2950B39BCD61}" type="presParOf" srcId="{5E72B905-684C-4094-A6B0-C641FCE845A3}" destId="{1B7D0738-ED3C-4717-8019-FFF7A4E49E11}" srcOrd="1" destOrd="0" presId="urn:microsoft.com/office/officeart/2008/layout/AlternatingHexagons"/>
    <dgm:cxn modelId="{1EA1F123-A823-46B6-B0BC-EA01F4564C5D}" type="presParOf" srcId="{5E72B905-684C-4094-A6B0-C641FCE845A3}" destId="{49B5EF7F-4A07-4E5C-8B64-FD5F4AB0D63A}" srcOrd="2" destOrd="0" presId="urn:microsoft.com/office/officeart/2008/layout/AlternatingHexagons"/>
    <dgm:cxn modelId="{BCF0284A-226F-4ED7-A040-8FB35C203B10}" type="presParOf" srcId="{5E72B905-684C-4094-A6B0-C641FCE845A3}" destId="{9E93407B-0665-4094-856B-8CF225AD58ED}" srcOrd="3" destOrd="0" presId="urn:microsoft.com/office/officeart/2008/layout/AlternatingHexagons"/>
    <dgm:cxn modelId="{E1AAA7CC-F590-481B-8460-57C4AA16AAD3}" type="presParOf" srcId="{5E72B905-684C-4094-A6B0-C641FCE845A3}" destId="{18DF3680-4CB9-42F8-AB0B-447D04EE53AE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E2A32-512C-4916-B9B9-2B93C51DFF93}">
      <dsp:nvSpPr>
        <dsp:cNvPr id="0" name=""/>
        <dsp:cNvSpPr/>
      </dsp:nvSpPr>
      <dsp:spPr>
        <a:xfrm>
          <a:off x="833416" y="329"/>
          <a:ext cx="813849" cy="81384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F8751-22FD-483D-98A3-EB10FEE4778B}">
      <dsp:nvSpPr>
        <dsp:cNvPr id="0" name=""/>
        <dsp:cNvSpPr/>
      </dsp:nvSpPr>
      <dsp:spPr>
        <a:xfrm>
          <a:off x="1006859" y="173773"/>
          <a:ext cx="466962" cy="466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5C154-1B26-4C86-B25A-CE3F09067D0E}">
      <dsp:nvSpPr>
        <dsp:cNvPr id="0" name=""/>
        <dsp:cNvSpPr/>
      </dsp:nvSpPr>
      <dsp:spPr>
        <a:xfrm>
          <a:off x="573251" y="1067673"/>
          <a:ext cx="1334179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kern="1200" dirty="0"/>
            <a:t>Maintenir le lien avec L’APPRENANT</a:t>
          </a:r>
          <a:endParaRPr lang="en-US" sz="1400" b="1" kern="1200" dirty="0"/>
        </a:p>
      </dsp:txBody>
      <dsp:txXfrm>
        <a:off x="573251" y="1067673"/>
        <a:ext cx="1334179" cy="533671"/>
      </dsp:txXfrm>
    </dsp:sp>
    <dsp:sp modelId="{CB197880-8D24-49BC-90DB-5D93E41D3904}">
      <dsp:nvSpPr>
        <dsp:cNvPr id="0" name=""/>
        <dsp:cNvSpPr/>
      </dsp:nvSpPr>
      <dsp:spPr>
        <a:xfrm>
          <a:off x="2401077" y="329"/>
          <a:ext cx="813849" cy="81384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29E86-504B-496E-A029-BF4B02BD7F62}">
      <dsp:nvSpPr>
        <dsp:cNvPr id="0" name=""/>
        <dsp:cNvSpPr/>
      </dsp:nvSpPr>
      <dsp:spPr>
        <a:xfrm>
          <a:off x="2574521" y="173773"/>
          <a:ext cx="466962" cy="466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857A4-7E8D-4DEC-85FA-22171E68EC91}">
      <dsp:nvSpPr>
        <dsp:cNvPr id="0" name=""/>
        <dsp:cNvSpPr/>
      </dsp:nvSpPr>
      <dsp:spPr>
        <a:xfrm>
          <a:off x="2140912" y="1067673"/>
          <a:ext cx="1334179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Motiver le groupe</a:t>
          </a:r>
          <a:endParaRPr lang="en-US" sz="14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140912" y="1067673"/>
        <a:ext cx="1334179" cy="533671"/>
      </dsp:txXfrm>
    </dsp:sp>
    <dsp:sp modelId="{4AAE3C2B-3B36-4A1A-A4FC-B19B65D506B2}">
      <dsp:nvSpPr>
        <dsp:cNvPr id="0" name=""/>
        <dsp:cNvSpPr/>
      </dsp:nvSpPr>
      <dsp:spPr>
        <a:xfrm>
          <a:off x="833416" y="1934890"/>
          <a:ext cx="813849" cy="81384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733AB-95FA-4ADD-BE07-E962790340F3}">
      <dsp:nvSpPr>
        <dsp:cNvPr id="0" name=""/>
        <dsp:cNvSpPr/>
      </dsp:nvSpPr>
      <dsp:spPr>
        <a:xfrm>
          <a:off x="1006859" y="2108333"/>
          <a:ext cx="466962" cy="466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E5968-31D1-41BD-AE10-4EB953D7DED3}">
      <dsp:nvSpPr>
        <dsp:cNvPr id="0" name=""/>
        <dsp:cNvSpPr/>
      </dsp:nvSpPr>
      <dsp:spPr>
        <a:xfrm>
          <a:off x="573251" y="3002234"/>
          <a:ext cx="1334179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Fédérer autour d’activités collectives</a:t>
          </a:r>
          <a:endParaRPr lang="en-US" sz="14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3251" y="3002234"/>
        <a:ext cx="1334179" cy="533671"/>
      </dsp:txXfrm>
    </dsp:sp>
    <dsp:sp modelId="{57220C23-0E33-42E2-92B8-D27D7C2D597C}">
      <dsp:nvSpPr>
        <dsp:cNvPr id="0" name=""/>
        <dsp:cNvSpPr/>
      </dsp:nvSpPr>
      <dsp:spPr>
        <a:xfrm>
          <a:off x="2401077" y="1934890"/>
          <a:ext cx="813849" cy="813849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714A3-0877-421A-9990-5BE6A18F8A2A}">
      <dsp:nvSpPr>
        <dsp:cNvPr id="0" name=""/>
        <dsp:cNvSpPr/>
      </dsp:nvSpPr>
      <dsp:spPr>
        <a:xfrm>
          <a:off x="2574521" y="2108333"/>
          <a:ext cx="466962" cy="4669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EF4AE-94B7-4F31-A7F5-3C7FCFBECAF1}">
      <dsp:nvSpPr>
        <dsp:cNvPr id="0" name=""/>
        <dsp:cNvSpPr/>
      </dsp:nvSpPr>
      <dsp:spPr>
        <a:xfrm>
          <a:off x="2140912" y="3002234"/>
          <a:ext cx="1334179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Développer des habiletés numériques</a:t>
          </a:r>
          <a:endParaRPr lang="en-US" sz="14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140912" y="3002234"/>
        <a:ext cx="1334179" cy="533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549B-71EA-4A51-9D3B-9FB7C3D5C5BD}">
      <dsp:nvSpPr>
        <dsp:cNvPr id="0" name=""/>
        <dsp:cNvSpPr/>
      </dsp:nvSpPr>
      <dsp:spPr>
        <a:xfrm rot="5400000">
          <a:off x="4533232" y="128407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Plate-forme collaborative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(Google </a:t>
          </a:r>
          <a:r>
            <a:rPr lang="fr-FR" sz="1400" kern="1200" dirty="0" err="1"/>
            <a:t>classroom</a:t>
          </a:r>
          <a:r>
            <a:rPr lang="fr-FR" sz="1400" kern="1200" dirty="0"/>
            <a:t>..)</a:t>
          </a:r>
        </a:p>
      </dsp:txBody>
      <dsp:txXfrm rot="-5400000">
        <a:off x="4921672" y="304318"/>
        <a:ext cx="1159751" cy="1333047"/>
      </dsp:txXfrm>
    </dsp:sp>
    <dsp:sp modelId="{18C75E58-853C-43CB-B7C7-27BE7D6FFAAD}">
      <dsp:nvSpPr>
        <dsp:cNvPr id="0" name=""/>
        <dsp:cNvSpPr/>
      </dsp:nvSpPr>
      <dsp:spPr>
        <a:xfrm>
          <a:off x="6395110" y="389852"/>
          <a:ext cx="2161281" cy="116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28E6B-6ADC-4C8B-9F64-F96E3F852738}">
      <dsp:nvSpPr>
        <dsp:cNvPr id="0" name=""/>
        <dsp:cNvSpPr/>
      </dsp:nvSpPr>
      <dsp:spPr>
        <a:xfrm rot="5400000">
          <a:off x="2713573" y="128407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Réseaux sociaux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(groupe Facebook, </a:t>
          </a:r>
          <a:r>
            <a:rPr lang="fr-FR" sz="1400" kern="1200" dirty="0" err="1"/>
            <a:t>Whatsapp</a:t>
          </a:r>
          <a:r>
            <a:rPr lang="fr-FR" sz="1400" kern="1200" dirty="0"/>
            <a:t>…)</a:t>
          </a:r>
        </a:p>
      </dsp:txBody>
      <dsp:txXfrm rot="-5400000">
        <a:off x="3102013" y="304318"/>
        <a:ext cx="1159751" cy="1333047"/>
      </dsp:txXfrm>
    </dsp:sp>
    <dsp:sp modelId="{0E8B6076-8091-433C-BB07-F0B2593574C2}">
      <dsp:nvSpPr>
        <dsp:cNvPr id="0" name=""/>
        <dsp:cNvSpPr/>
      </dsp:nvSpPr>
      <dsp:spPr>
        <a:xfrm rot="5400000">
          <a:off x="3619916" y="1772220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Partage de documents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</a:t>
          </a:r>
          <a:r>
            <a:rPr lang="fr-FR" sz="1400" kern="1200" dirty="0" err="1"/>
            <a:t>Padlet</a:t>
          </a:r>
          <a:r>
            <a:rPr lang="fr-FR" sz="1400" kern="1200" dirty="0"/>
            <a:t>…)</a:t>
          </a:r>
        </a:p>
      </dsp:txBody>
      <dsp:txXfrm rot="-5400000">
        <a:off x="4008356" y="1948131"/>
        <a:ext cx="1159751" cy="1333047"/>
      </dsp:txXfrm>
    </dsp:sp>
    <dsp:sp modelId="{4BBE5DD8-A0F8-4B37-9266-3A4D734CE0EB}">
      <dsp:nvSpPr>
        <dsp:cNvPr id="0" name=""/>
        <dsp:cNvSpPr/>
      </dsp:nvSpPr>
      <dsp:spPr>
        <a:xfrm>
          <a:off x="1584516" y="2033665"/>
          <a:ext cx="2091562" cy="116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35BA-B31C-4A55-A6B0-FE8ADB4C6363}">
      <dsp:nvSpPr>
        <dsp:cNvPr id="0" name=""/>
        <dsp:cNvSpPr/>
      </dsp:nvSpPr>
      <dsp:spPr>
        <a:xfrm rot="5400000">
          <a:off x="5439576" y="1772220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Animation en ligne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</a:t>
          </a:r>
          <a:r>
            <a:rPr lang="fr-FR" sz="1400" kern="1200" dirty="0" err="1"/>
            <a:t>Mentimeter</a:t>
          </a:r>
          <a:r>
            <a:rPr lang="fr-FR" sz="1400" kern="1200" dirty="0"/>
            <a:t>, </a:t>
          </a:r>
          <a:r>
            <a:rPr lang="fr-FR" sz="1400" kern="1200" dirty="0" err="1"/>
            <a:t>Wooclap</a:t>
          </a:r>
          <a:r>
            <a:rPr lang="fr-FR" sz="1400" kern="1200" dirty="0"/>
            <a:t>..)</a:t>
          </a:r>
        </a:p>
      </dsp:txBody>
      <dsp:txXfrm rot="-5400000">
        <a:off x="5828016" y="1948131"/>
        <a:ext cx="1159751" cy="1333047"/>
      </dsp:txXfrm>
    </dsp:sp>
    <dsp:sp modelId="{99F4AFF8-BB9F-4C03-A968-F38526BDCFBE}">
      <dsp:nvSpPr>
        <dsp:cNvPr id="0" name=""/>
        <dsp:cNvSpPr/>
      </dsp:nvSpPr>
      <dsp:spPr>
        <a:xfrm rot="5400000">
          <a:off x="4533232" y="3416033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Evaluation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Rétroaction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</a:t>
          </a:r>
          <a:r>
            <a:rPr lang="fr-FR" sz="1400" kern="1200" dirty="0" err="1"/>
            <a:t>Socrative</a:t>
          </a:r>
          <a:r>
            <a:rPr lang="fr-FR" sz="1400" kern="1200" dirty="0"/>
            <a:t>…)</a:t>
          </a:r>
        </a:p>
      </dsp:txBody>
      <dsp:txXfrm rot="-5400000">
        <a:off x="4921672" y="3591944"/>
        <a:ext cx="1159751" cy="1333047"/>
      </dsp:txXfrm>
    </dsp:sp>
    <dsp:sp modelId="{78046400-2E34-4DF3-955F-BB497BA5EEF3}">
      <dsp:nvSpPr>
        <dsp:cNvPr id="0" name=""/>
        <dsp:cNvSpPr/>
      </dsp:nvSpPr>
      <dsp:spPr>
        <a:xfrm>
          <a:off x="6395110" y="3677478"/>
          <a:ext cx="2161281" cy="116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6023F-DEEB-45AB-A986-4361EB86DC29}">
      <dsp:nvSpPr>
        <dsp:cNvPr id="0" name=""/>
        <dsp:cNvSpPr/>
      </dsp:nvSpPr>
      <dsp:spPr>
        <a:xfrm rot="5400000">
          <a:off x="2713573" y="3416033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Tableau blanc externe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(Witeboard.com..</a:t>
          </a:r>
        </a:p>
      </dsp:txBody>
      <dsp:txXfrm rot="-5400000">
        <a:off x="3102013" y="3591944"/>
        <a:ext cx="1159751" cy="1333047"/>
      </dsp:txXfrm>
    </dsp:sp>
    <dsp:sp modelId="{ABE7D8D2-463D-4103-968D-806BFD139B7D}">
      <dsp:nvSpPr>
        <dsp:cNvPr id="0" name=""/>
        <dsp:cNvSpPr/>
      </dsp:nvSpPr>
      <dsp:spPr>
        <a:xfrm rot="5400000">
          <a:off x="1771058" y="1739994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Ecriture collaborative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(Framapad…)</a:t>
          </a:r>
        </a:p>
      </dsp:txBody>
      <dsp:txXfrm rot="-5400000">
        <a:off x="2159498" y="1915905"/>
        <a:ext cx="1159751" cy="1333047"/>
      </dsp:txXfrm>
    </dsp:sp>
    <dsp:sp modelId="{1B7D0738-ED3C-4717-8019-FFF7A4E49E11}">
      <dsp:nvSpPr>
        <dsp:cNvPr id="0" name=""/>
        <dsp:cNvSpPr/>
      </dsp:nvSpPr>
      <dsp:spPr>
        <a:xfrm>
          <a:off x="1584516" y="5321291"/>
          <a:ext cx="2091562" cy="116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3680-4CB9-42F8-AB0B-447D04EE53AE}">
      <dsp:nvSpPr>
        <dsp:cNvPr id="0" name=""/>
        <dsp:cNvSpPr/>
      </dsp:nvSpPr>
      <dsp:spPr>
        <a:xfrm rot="5400000">
          <a:off x="6384248" y="3440415"/>
          <a:ext cx="1936631" cy="1684869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…</a:t>
          </a:r>
        </a:p>
      </dsp:txBody>
      <dsp:txXfrm rot="-5400000">
        <a:off x="6772688" y="3616326"/>
        <a:ext cx="1159751" cy="1333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CDA200E6-E467-4C76-8181-A24D59BCDE07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613" y="690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181" y="4254438"/>
            <a:ext cx="5505450" cy="5246523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3EA05D4-440F-41CF-9A70-DC56B1962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4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2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0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70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7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4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16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90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atelier </a:t>
            </a:r>
            <a:r>
              <a:rPr lang="fr-FR" sz="1400" dirty="0"/>
              <a:t>d’une série de trois</a:t>
            </a:r>
          </a:p>
          <a:p>
            <a:endParaRPr lang="fr-FR" sz="1400" dirty="0"/>
          </a:p>
          <a:p>
            <a:r>
              <a:rPr lang="fr-FR" sz="1400" dirty="0"/>
              <a:t>Principes</a:t>
            </a: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E-ateliers basés sur le principe de l’immersion : comprendre la FOAD par la FOAD.</a:t>
            </a:r>
          </a:p>
          <a:p>
            <a:b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</a:b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Une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est proposée systématiquement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en amont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L’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interactivité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renforce les visio-conférences grâce à des activités en ligne et collaboratives réalisées individuellement ou en groupe via internet (si vous avez un PC avec vous, connectez vous à internet et ouvrez la convocation que vous avez reçue)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Un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quiz d’évaluation des connaissances 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est réalisé à la fin de chaque atelier.</a:t>
            </a:r>
            <a:endParaRPr lang="fr-FR" sz="1400" b="1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endParaRPr lang="fr-FR" sz="1400" dirty="0">
              <a:latin typeface="DIN Offc" panose="020B0504020101020102" pitchFamily="34" charset="0"/>
              <a:cs typeface="DIN Offc" panose="020B0504020101020102" pitchFamily="34" charset="0"/>
            </a:endParaRPr>
          </a:p>
          <a:p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Des </a:t>
            </a:r>
            <a:r>
              <a:rPr lang="fr-FR" sz="1400" b="1" dirty="0">
                <a:latin typeface="DIN Offc" panose="020B0504020101020102" pitchFamily="34" charset="0"/>
                <a:cs typeface="DIN Offc" panose="020B0504020101020102" pitchFamily="34" charset="0"/>
              </a:rPr>
              <a:t>synthèses</a:t>
            </a:r>
            <a:r>
              <a:rPr lang="fr-FR" sz="1400" dirty="0">
                <a:latin typeface="DIN Offc" panose="020B0504020101020102" pitchFamily="34" charset="0"/>
                <a:cs typeface="DIN Offc" panose="020B0504020101020102" pitchFamily="34" charset="0"/>
              </a:rPr>
              <a:t> sous forme de courtes vidéos seront proposées en ligne à l’issue des modules</a:t>
            </a:r>
          </a:p>
          <a:p>
            <a:endParaRPr lang="fr-FR" dirty="0">
              <a:latin typeface="DIN Offc" panose="020B0504020101020102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1034-985D-4AAD-A8D2-3C6AE439B9B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7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616" y="274638"/>
            <a:ext cx="11239383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9699"/>
            <a:ext cx="98154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1038"/>
            <a:ext cx="98154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3449"/>
            <a:ext cx="98154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1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9831"/>
            <a:ext cx="98154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5662"/>
            <a:ext cx="98154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1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3770-E3B6-400E-85FF-C631807BFA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A296-3F29-435B-9284-1871BEC795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3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10412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7435" y="1600201"/>
            <a:ext cx="105749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2616" y="6356351"/>
            <a:ext cx="1645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04 juillet 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Jean-Luc Peuvrier – Jacques Rodet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IRTS </a:t>
            </a:r>
            <a:r>
              <a:rPr lang="fr-FR" dirty="0" err="1">
                <a:solidFill>
                  <a:prstClr val="black">
                    <a:tint val="75000"/>
                  </a:prstClr>
                </a:solidFill>
              </a:rPr>
              <a:t>HdF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"/>
            <a:ext cx="95105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193D69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93D69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5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otroladodelhilorojo.blogspot.com/2011/06/temas-importantes-temas-dificiles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dernlibrariantools.blogspot.com/2013/09/29_4712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0" y="-27936"/>
            <a:ext cx="12191999" cy="68731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062" y="2862210"/>
            <a:ext cx="8419171" cy="132127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Comment dynamiser sa classe virtuelle</a:t>
            </a:r>
            <a:br>
              <a:rPr lang="fr-FR" b="1" dirty="0">
                <a:solidFill>
                  <a:schemeClr val="bg1"/>
                </a:solidFill>
                <a:latin typeface="+mn-lt"/>
              </a:rPr>
            </a:br>
            <a:r>
              <a:rPr lang="fr-FR" b="1" dirty="0">
                <a:solidFill>
                  <a:schemeClr val="bg1"/>
                </a:solidFill>
                <a:latin typeface="+mn-lt"/>
              </a:rPr>
              <a:t> faire face aux aléas de matériel </a:t>
            </a: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r>
              <a:rPr lang="fr-FR" b="1" dirty="0">
                <a:solidFill>
                  <a:schemeClr val="bg1"/>
                </a:solidFill>
                <a:latin typeface="+mn-lt"/>
              </a:rPr>
              <a:t>mardi 20 octobre 2020 à 14h00-15h30</a:t>
            </a:r>
            <a:r>
              <a:rPr lang="fr-FR" sz="2000" dirty="0"/>
              <a:t> 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678" y="550695"/>
            <a:ext cx="3590474" cy="10193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805C1BB-6FD4-417D-BA12-DA6BBD1A44BC}"/>
              </a:ext>
            </a:extLst>
          </p:cNvPr>
          <p:cNvSpPr txBox="1"/>
          <p:nvPr/>
        </p:nvSpPr>
        <p:spPr>
          <a:xfrm>
            <a:off x="179296" y="2692933"/>
            <a:ext cx="18467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ea typeface="+mj-ea"/>
                <a:cs typeface="+mj-cs"/>
              </a:rPr>
              <a:t>Guillaume </a:t>
            </a:r>
            <a:r>
              <a:rPr lang="fr-FR" sz="1600" dirty="0" err="1">
                <a:solidFill>
                  <a:schemeClr val="bg1"/>
                </a:solidFill>
                <a:ea typeface="+mj-ea"/>
                <a:cs typeface="+mj-cs"/>
              </a:rPr>
              <a:t>Singeot</a:t>
            </a:r>
            <a:endParaRPr lang="fr-FR" sz="16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592C4C-9B1E-43FE-BE30-A09E67619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4" y="407315"/>
            <a:ext cx="1392485" cy="20875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BECDD3-24D8-4BCE-9BE2-6A9796E4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59" y="4999985"/>
            <a:ext cx="5210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952616" y="0"/>
            <a:ext cx="11239383" cy="6873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3"/>
              </a:solidFill>
              <a:highlight>
                <a:srgbClr val="00FF00"/>
              </a:highlight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5C903F-7799-4782-A11E-30C0EBCE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tableau blanc</a:t>
            </a:r>
          </a:p>
        </p:txBody>
      </p:sp>
      <p:pic>
        <p:nvPicPr>
          <p:cNvPr id="7" name="Image 6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91AA9BC0-942D-4A8E-96EA-6FFC61809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01" y="2398239"/>
            <a:ext cx="3917984" cy="26113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DEEBCD9-8F04-45FD-9D38-89EA0595E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567" y="1894294"/>
            <a:ext cx="6137331" cy="38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Engagement de l’apprenant 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39427" y="2086252"/>
            <a:ext cx="5056573" cy="370199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Faire noter des </a:t>
            </a:r>
            <a:r>
              <a:rPr lang="fr-FR" b="1" dirty="0"/>
              <a:t>mots-clés</a:t>
            </a:r>
            <a:r>
              <a:rPr lang="fr-FR" dirty="0"/>
              <a:t> pendant la présentation du cours (papier, tchat)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Prendre des notes sous forme de schéma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Préparer une suite par apprenant (présentation, résumé..)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Individualisation dans une « salle de sous-groupe »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4294967295"/>
          </p:nvPr>
        </p:nvSpPr>
        <p:spPr>
          <a:xfrm>
            <a:off x="7998781" y="2252917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individuellement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942577-D2FE-42DB-94CF-E3ADF58D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524" y="2778711"/>
            <a:ext cx="4426419" cy="277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22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05539E2-C3BB-4644-928C-DAF93DF3F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7499" y="2438562"/>
            <a:ext cx="3533786" cy="337591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Engagement de l’apprenant 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135912" y="1825625"/>
            <a:ext cx="5728855" cy="4351338"/>
          </a:xfrm>
        </p:spPr>
        <p:txBody>
          <a:bodyPr>
            <a:normAutofit/>
          </a:bodyPr>
          <a:lstStyle/>
          <a:p>
            <a:r>
              <a:rPr lang="fr-FR" dirty="0"/>
              <a:t>Réalisation commune d’une </a:t>
            </a:r>
            <a:r>
              <a:rPr lang="fr-FR" b="1" dirty="0"/>
              <a:t>activité collaborative</a:t>
            </a:r>
            <a:endParaRPr lang="fr-FR" dirty="0"/>
          </a:p>
          <a:p>
            <a:r>
              <a:rPr lang="fr-FR" b="1" dirty="0"/>
              <a:t>Ecriture collaborative </a:t>
            </a:r>
            <a:r>
              <a:rPr lang="fr-FR" dirty="0"/>
              <a:t>(Framapad, Google Doc, …)</a:t>
            </a:r>
          </a:p>
          <a:p>
            <a:r>
              <a:rPr lang="fr-FR" dirty="0"/>
              <a:t>Exercice en </a:t>
            </a:r>
            <a:r>
              <a:rPr lang="fr-FR" b="1" dirty="0"/>
              <a:t>direct et feedback</a:t>
            </a:r>
          </a:p>
          <a:p>
            <a:r>
              <a:rPr lang="fr-FR" dirty="0"/>
              <a:t>Utilisation du </a:t>
            </a:r>
            <a:r>
              <a:rPr lang="fr-FR" b="1" dirty="0"/>
              <a:t>tchat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4294967295"/>
          </p:nvPr>
        </p:nvSpPr>
        <p:spPr>
          <a:xfrm>
            <a:off x="6972563" y="2346989"/>
            <a:ext cx="5183187" cy="59152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En groupe</a:t>
            </a:r>
          </a:p>
        </p:txBody>
      </p:sp>
    </p:spTree>
    <p:extLst>
      <p:ext uri="{BB962C8B-B14F-4D97-AF65-F5344CB8AC3E}">
        <p14:creationId xmlns:p14="http://schemas.microsoft.com/office/powerpoint/2010/main" val="21306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952616" y="0"/>
            <a:ext cx="11239383" cy="68731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3"/>
              </a:solidFill>
              <a:highlight>
                <a:srgbClr val="00FF00"/>
              </a:highlight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5C903F-7799-4782-A11E-30C0EBCE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multitude d’outils disponibles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E9B52614-0AC2-4CC1-B04E-57058A480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384298"/>
              </p:ext>
            </p:extLst>
          </p:nvPr>
        </p:nvGraphicFramePr>
        <p:xfrm>
          <a:off x="244550" y="1217576"/>
          <a:ext cx="10140908" cy="687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2C669344-6DB4-4D65-AA16-DBFA5BE50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628901" y="2259567"/>
            <a:ext cx="2915505" cy="164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61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43371"/>
            <a:ext cx="957071" cy="710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7135" y="579257"/>
            <a:ext cx="99201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spc="-35" dirty="0"/>
              <a:t>Les points forts de la classe virtuelle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2429201" y="1301697"/>
            <a:ext cx="3948023" cy="2207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3410" y="1637390"/>
            <a:ext cx="3500754" cy="129009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39700" algn="ctr">
              <a:lnSpc>
                <a:spcPts val="3180"/>
              </a:lnSpc>
              <a:spcBef>
                <a:spcPts val="459"/>
              </a:spcBef>
            </a:pPr>
            <a:r>
              <a:rPr lang="fr-FR" sz="2900" b="1" spc="-10" dirty="0">
                <a:solidFill>
                  <a:srgbClr val="006FC0"/>
                </a:solidFill>
                <a:latin typeface="Calibri"/>
                <a:cs typeface="Calibri"/>
              </a:rPr>
              <a:t>Développement des compétences numériques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0403" y="1288013"/>
            <a:ext cx="3972305" cy="2230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8308" y="1831447"/>
            <a:ext cx="3404235" cy="871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 algn="ctr">
              <a:lnSpc>
                <a:spcPts val="3329"/>
              </a:lnSpc>
              <a:spcBef>
                <a:spcPts val="105"/>
              </a:spcBef>
            </a:pPr>
            <a:r>
              <a:rPr lang="fr-FR" sz="2900" b="1" dirty="0">
                <a:solidFill>
                  <a:srgbClr val="7E7E7E"/>
                </a:solidFill>
                <a:cs typeface="Calibri"/>
              </a:rPr>
              <a:t>Assurance et  responsabilisation</a:t>
            </a:r>
          </a:p>
        </p:txBody>
      </p:sp>
      <p:sp>
        <p:nvSpPr>
          <p:cNvPr id="8" name="object 8"/>
          <p:cNvSpPr/>
          <p:nvPr/>
        </p:nvSpPr>
        <p:spPr>
          <a:xfrm>
            <a:off x="2394204" y="3432281"/>
            <a:ext cx="3972305" cy="2228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73476" y="4459732"/>
            <a:ext cx="3413760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algn="ctr">
              <a:lnSpc>
                <a:spcPts val="3329"/>
              </a:lnSpc>
              <a:spcBef>
                <a:spcPts val="100"/>
              </a:spcBef>
            </a:pPr>
            <a:r>
              <a:rPr lang="fr-FR" sz="2900" b="1" spc="-15" dirty="0">
                <a:solidFill>
                  <a:srgbClr val="7E7E7E"/>
                </a:solidFill>
                <a:latin typeface="Calibri"/>
                <a:cs typeface="Calibri"/>
              </a:rPr>
              <a:t>Présence à distance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0403" y="3432281"/>
            <a:ext cx="4025646" cy="2228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22594" y="4465908"/>
            <a:ext cx="341058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00"/>
              </a:spcBef>
            </a:pPr>
            <a:r>
              <a:rPr lang="fr-FR" sz="2900" b="1" spc="-15" dirty="0">
                <a:solidFill>
                  <a:srgbClr val="006FC0"/>
                </a:solidFill>
                <a:cs typeface="Calibri"/>
              </a:rPr>
              <a:t>Échanges entre pairs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32C8D9E5-B46D-42E8-9F2D-ABC57CA081F3}"/>
              </a:ext>
            </a:extLst>
          </p:cNvPr>
          <p:cNvSpPr/>
          <p:nvPr/>
        </p:nvSpPr>
        <p:spPr>
          <a:xfrm>
            <a:off x="5285864" y="2897358"/>
            <a:ext cx="2119883" cy="1275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191342-9659-4659-A78A-C3148812A914}"/>
              </a:ext>
            </a:extLst>
          </p:cNvPr>
          <p:cNvSpPr txBox="1"/>
          <p:nvPr/>
        </p:nvSpPr>
        <p:spPr>
          <a:xfrm>
            <a:off x="1318437" y="5843270"/>
            <a:ext cx="1064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Guide des projets pédagogiques s'appuyant sur le BYOD/AVEC</a:t>
            </a:r>
          </a:p>
          <a:p>
            <a:r>
              <a:rPr lang="fr-FR" dirty="0"/>
              <a:t>https://eduscol.education.fr/cid128686/guide-des-projets-pedagogiques-s-appuyant-sur-le-byod-avec.html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C97B7-4723-478D-8A6F-318BD629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Questions / Réponses / Echanges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719F8E-6134-447B-8D02-195867D4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6708" y="2366349"/>
            <a:ext cx="3898514" cy="32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5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0" y="-27936"/>
            <a:ext cx="12191999" cy="68731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413" y="2375624"/>
            <a:ext cx="8419171" cy="132127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+mn-lt"/>
              </a:rPr>
              <a:t>MERCI DE VOTRE ATTENTION</a:t>
            </a: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r>
              <a:rPr lang="fr-FR" sz="3600" b="1" dirty="0">
                <a:solidFill>
                  <a:schemeClr val="bg1"/>
                </a:solidFill>
                <a:latin typeface="+mn-lt"/>
              </a:rPr>
              <a:t>equipe@stratice.fr</a:t>
            </a:r>
            <a:r>
              <a:rPr lang="fr-FR" sz="2000" dirty="0"/>
              <a:t> 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49" y="598304"/>
            <a:ext cx="3590474" cy="10193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BECDD3-24D8-4BCE-9BE2-6A9796E49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82" y="4721297"/>
            <a:ext cx="5210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ACF7AF76-F69A-4109-A417-EB8E79B2365D}"/>
              </a:ext>
            </a:extLst>
          </p:cNvPr>
          <p:cNvSpPr txBox="1">
            <a:spLocks/>
          </p:cNvSpPr>
          <p:nvPr/>
        </p:nvSpPr>
        <p:spPr>
          <a:xfrm>
            <a:off x="3791744" y="548680"/>
            <a:ext cx="5130795" cy="14617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93D69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z="5400" dirty="0">
                <a:solidFill>
                  <a:schemeClr val="accent1"/>
                </a:solidFill>
              </a:rPr>
              <a:t>Déroulé</a:t>
            </a:r>
          </a:p>
        </p:txBody>
      </p:sp>
      <p:pic>
        <p:nvPicPr>
          <p:cNvPr id="5" name="Image 4" descr="Une image contenant ordinateur, réfrigérateur, afficher, garé&#10;&#10;Description générée automatiquement">
            <a:extLst>
              <a:ext uri="{FF2B5EF4-FFF2-40B4-BE49-F238E27FC236}">
                <a16:creationId xmlns:a16="http://schemas.microsoft.com/office/drawing/2014/main" id="{C8F6DB54-415F-4635-99F5-C37D52041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8590" y="4859080"/>
            <a:ext cx="2023952" cy="1764995"/>
          </a:xfrm>
          <a:prstGeom prst="rect">
            <a:avLst/>
          </a:prstGeom>
        </p:spPr>
      </p:pic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6B2B8C92-B6A9-4E6F-84B1-64CFCD55DC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934" y="548680"/>
            <a:ext cx="2228608" cy="18553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C21A8B-2C85-41E4-9AE3-C5311D186161}"/>
              </a:ext>
            </a:extLst>
          </p:cNvPr>
          <p:cNvSpPr txBox="1"/>
          <p:nvPr/>
        </p:nvSpPr>
        <p:spPr>
          <a:xfrm>
            <a:off x="1026136" y="1595021"/>
            <a:ext cx="87968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14-14h10 Présentation Espace Compétences – </a:t>
            </a:r>
            <a:r>
              <a:rPr lang="fr-FR" sz="2400" dirty="0" err="1"/>
              <a:t>Stratice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14h10-14h25 Les caractéristiques d’une séance de classe virtuelle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14h25-14h30 Questions / Réponses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14h30-14h45 2 outils internes Etats et Sondage + Q/R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14h45-15h00 2 outils internes Annotations et Tableau Blanc +Q/R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15h00-15h15 Les outils externes d’engagement + Q/R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15h15-15h30 Conclusion et Q/R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160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ACF7AF76-F69A-4109-A417-EB8E79B2365D}"/>
              </a:ext>
            </a:extLst>
          </p:cNvPr>
          <p:cNvSpPr txBox="1">
            <a:spLocks/>
          </p:cNvSpPr>
          <p:nvPr/>
        </p:nvSpPr>
        <p:spPr>
          <a:xfrm>
            <a:off x="3791744" y="548680"/>
            <a:ext cx="5130795" cy="14617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93D69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z="5400" dirty="0">
                <a:solidFill>
                  <a:schemeClr val="accent1"/>
                </a:solidFill>
              </a:rPr>
              <a:t>Quels atouts ?</a:t>
            </a:r>
          </a:p>
        </p:txBody>
      </p:sp>
      <p:pic>
        <p:nvPicPr>
          <p:cNvPr id="19" name="Graphic 7">
            <a:extLst>
              <a:ext uri="{FF2B5EF4-FFF2-40B4-BE49-F238E27FC236}">
                <a16:creationId xmlns:a16="http://schemas.microsoft.com/office/drawing/2014/main" id="{E587739A-9296-4B83-B9C6-7482253FF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1675" y="1874641"/>
            <a:ext cx="3217333" cy="3217333"/>
          </a:xfrm>
          <a:prstGeom prst="rect">
            <a:avLst/>
          </a:prstGeom>
        </p:spPr>
      </p:pic>
      <p:graphicFrame>
        <p:nvGraphicFramePr>
          <p:cNvPr id="20" name="ZoneTexte 9">
            <a:extLst>
              <a:ext uri="{FF2B5EF4-FFF2-40B4-BE49-F238E27FC236}">
                <a16:creationId xmlns:a16="http://schemas.microsoft.com/office/drawing/2014/main" id="{7318FA78-9A69-42A0-BC04-BF5979A3E1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91545" y="2239419"/>
          <a:ext cx="4048344" cy="353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969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87235-967E-4D70-8DF0-590EDCB3FD1C}"/>
              </a:ext>
            </a:extLst>
          </p:cNvPr>
          <p:cNvSpPr txBox="1">
            <a:spLocks/>
          </p:cNvSpPr>
          <p:nvPr/>
        </p:nvSpPr>
        <p:spPr>
          <a:xfrm>
            <a:off x="1415480" y="625428"/>
            <a:ext cx="944033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93D69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z="5400" dirty="0">
                <a:solidFill>
                  <a:schemeClr val="accent1"/>
                </a:solidFill>
              </a:rPr>
              <a:t>En amont</a:t>
            </a: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10363D17-80C5-4B37-8B25-25824F7A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531" y="3015729"/>
            <a:ext cx="2266950" cy="2266950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23B9A9B-F631-467F-940C-EABA72601FA8}"/>
              </a:ext>
            </a:extLst>
          </p:cNvPr>
          <p:cNvSpPr txBox="1">
            <a:spLocks/>
          </p:cNvSpPr>
          <p:nvPr/>
        </p:nvSpPr>
        <p:spPr>
          <a:xfrm>
            <a:off x="1415480" y="2060848"/>
            <a:ext cx="5448301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D69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5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5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Les questions à se poser avant de commencer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dirty="0"/>
              <a:t>Besoins concernant l’environnement numérique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dirty="0"/>
              <a:t>Contraintes liées aux objectifs pédagogiques</a:t>
            </a:r>
          </a:p>
          <a:p>
            <a:pPr marL="914400" lvl="1" indent="-457200">
              <a:buFont typeface="+mj-lt"/>
              <a:buAutoNum type="alphaLcParenR"/>
            </a:pPr>
            <a:endParaRPr lang="fr-FR" dirty="0"/>
          </a:p>
          <a:p>
            <a:r>
              <a:rPr lang="fr-FR" b="1" dirty="0"/>
              <a:t>Catégories d’outils</a:t>
            </a:r>
          </a:p>
          <a:p>
            <a:endParaRPr lang="fr-FR" dirty="0"/>
          </a:p>
          <a:p>
            <a:pPr marL="914400" lvl="1" indent="-457200">
              <a:buFont typeface="+mj-lt"/>
              <a:buAutoNum type="alphaLcParenR"/>
            </a:pPr>
            <a:r>
              <a:rPr lang="fr-FR" dirty="0"/>
              <a:t>Ordinateurs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dirty="0"/>
              <a:t>Smartphones et autres</a:t>
            </a:r>
          </a:p>
          <a:p>
            <a:pPr marL="457200" lvl="1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44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Principes de base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idx="1"/>
          </p:nvPr>
        </p:nvSpPr>
        <p:spPr>
          <a:xfrm>
            <a:off x="1479682" y="4260557"/>
            <a:ext cx="9232635" cy="1715411"/>
          </a:xfrm>
        </p:spPr>
        <p:txBody>
          <a:bodyPr>
            <a:normAutofit lnSpcReduction="10000"/>
          </a:bodyPr>
          <a:lstStyle/>
          <a:p>
            <a:pPr lvl="1"/>
            <a:endParaRPr lang="fr-FR" b="1" dirty="0"/>
          </a:p>
          <a:p>
            <a:pPr lvl="1"/>
            <a:r>
              <a:rPr lang="fr-FR" dirty="0"/>
              <a:t>Trouver un </a:t>
            </a:r>
            <a:r>
              <a:rPr lang="fr-FR" b="1" dirty="0"/>
              <a:t>rythme entre apports et interactivité</a:t>
            </a:r>
            <a:endParaRPr lang="fr-FR" dirty="0"/>
          </a:p>
          <a:p>
            <a:pPr lvl="1"/>
            <a:r>
              <a:rPr lang="fr-FR" dirty="0"/>
              <a:t>Trouver un ou des </a:t>
            </a:r>
            <a:r>
              <a:rPr lang="fr-FR" b="1" dirty="0"/>
              <a:t>moyen(s) de communication rapide et direct</a:t>
            </a:r>
          </a:p>
          <a:p>
            <a:pPr lvl="1"/>
            <a:r>
              <a:rPr lang="fr-FR" dirty="0"/>
              <a:t>Prendre en compte l’</a:t>
            </a:r>
            <a:r>
              <a:rPr lang="fr-FR" b="1" dirty="0"/>
              <a:t>environnement de formation de chacun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2E2ABE-AA7A-4E57-BFE3-58451E7E6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5124934" y="1892363"/>
            <a:ext cx="2514600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6DE938-64EB-43FB-A0FC-0F8F8E91DE8D}"/>
              </a:ext>
            </a:extLst>
          </p:cNvPr>
          <p:cNvSpPr/>
          <p:nvPr/>
        </p:nvSpPr>
        <p:spPr>
          <a:xfrm>
            <a:off x="1171609" y="2334731"/>
            <a:ext cx="326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800" b="1" dirty="0"/>
              <a:t>Capter l’attention</a:t>
            </a:r>
          </a:p>
        </p:txBody>
      </p:sp>
    </p:spTree>
    <p:extLst>
      <p:ext uri="{BB962C8B-B14F-4D97-AF65-F5344CB8AC3E}">
        <p14:creationId xmlns:p14="http://schemas.microsoft.com/office/powerpoint/2010/main" val="287053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952616" y="0"/>
            <a:ext cx="11239383" cy="6873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3"/>
              </a:solidFill>
              <a:highlight>
                <a:srgbClr val="00FF00"/>
              </a:highlight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5C903F-7799-4782-A11E-30C0EBCE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L’animation de la classe virtuelle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BAACBA01-A7F3-4D3B-A425-2539BA78B5AE}"/>
              </a:ext>
            </a:extLst>
          </p:cNvPr>
          <p:cNvGrpSpPr/>
          <p:nvPr/>
        </p:nvGrpSpPr>
        <p:grpSpPr>
          <a:xfrm>
            <a:off x="4559829" y="1982081"/>
            <a:ext cx="1414272" cy="1906035"/>
            <a:chOff x="4041649" y="1707654"/>
            <a:chExt cx="1060704" cy="1429526"/>
          </a:xfrm>
        </p:grpSpPr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C6424EEA-E141-4692-9851-3DD112F3971E}"/>
                </a:ext>
              </a:extLst>
            </p:cNvPr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Hexagon 5">
              <a:extLst>
                <a:ext uri="{FF2B5EF4-FFF2-40B4-BE49-F238E27FC236}">
                  <a16:creationId xmlns:a16="http://schemas.microsoft.com/office/drawing/2014/main" id="{9A75AB7F-0BD1-4958-BDB2-B6DB764C71BD}"/>
                </a:ext>
              </a:extLst>
            </p:cNvPr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Hexagon 6">
            <a:extLst>
              <a:ext uri="{FF2B5EF4-FFF2-40B4-BE49-F238E27FC236}">
                <a16:creationId xmlns:a16="http://schemas.microsoft.com/office/drawing/2014/main" id="{80B67B12-6F8A-41AE-90C5-36939A116BDC}"/>
              </a:ext>
            </a:extLst>
          </p:cNvPr>
          <p:cNvSpPr/>
          <p:nvPr/>
        </p:nvSpPr>
        <p:spPr>
          <a:xfrm>
            <a:off x="5334406" y="3332990"/>
            <a:ext cx="1464668" cy="127429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altLang="ko-K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080C5B21-65F1-490A-9DB1-E38076944529}"/>
              </a:ext>
            </a:extLst>
          </p:cNvPr>
          <p:cNvGrpSpPr/>
          <p:nvPr/>
        </p:nvGrpSpPr>
        <p:grpSpPr>
          <a:xfrm rot="3600000">
            <a:off x="5839087" y="1846192"/>
            <a:ext cx="1414272" cy="1906035"/>
            <a:chOff x="4041649" y="1707654"/>
            <a:chExt cx="1060704" cy="1429526"/>
          </a:xfrm>
        </p:grpSpPr>
        <p:sp>
          <p:nvSpPr>
            <p:cNvPr id="11" name="Isosceles Triangle 2">
              <a:extLst>
                <a:ext uri="{FF2B5EF4-FFF2-40B4-BE49-F238E27FC236}">
                  <a16:creationId xmlns:a16="http://schemas.microsoft.com/office/drawing/2014/main" id="{F431BD04-176F-433B-9C58-7C0404710089}"/>
                </a:ext>
              </a:extLst>
            </p:cNvPr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Hexagon 9">
              <a:extLst>
                <a:ext uri="{FF2B5EF4-FFF2-40B4-BE49-F238E27FC236}">
                  <a16:creationId xmlns:a16="http://schemas.microsoft.com/office/drawing/2014/main" id="{80C32C28-B070-4E5C-B632-B4D988FCDAFF}"/>
                </a:ext>
              </a:extLst>
            </p:cNvPr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EBD76BA-4EBF-4098-8A2D-07E3B3B506A9}"/>
              </a:ext>
            </a:extLst>
          </p:cNvPr>
          <p:cNvGrpSpPr/>
          <p:nvPr/>
        </p:nvGrpSpPr>
        <p:grpSpPr>
          <a:xfrm rot="7084136">
            <a:off x="6682824" y="2840909"/>
            <a:ext cx="1414272" cy="1906035"/>
            <a:chOff x="4041649" y="1707654"/>
            <a:chExt cx="1060704" cy="1429526"/>
          </a:xfrm>
        </p:grpSpPr>
        <p:sp>
          <p:nvSpPr>
            <p:cNvPr id="14" name="Isosceles Triangle 2">
              <a:extLst>
                <a:ext uri="{FF2B5EF4-FFF2-40B4-BE49-F238E27FC236}">
                  <a16:creationId xmlns:a16="http://schemas.microsoft.com/office/drawing/2014/main" id="{4240F2BB-6A61-49E9-8092-20713F31B2D2}"/>
                </a:ext>
              </a:extLst>
            </p:cNvPr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Hexagon 12">
              <a:extLst>
                <a:ext uri="{FF2B5EF4-FFF2-40B4-BE49-F238E27FC236}">
                  <a16:creationId xmlns:a16="http://schemas.microsoft.com/office/drawing/2014/main" id="{074DE25D-143C-4F3A-B8E7-B227C6184B6A}"/>
                </a:ext>
              </a:extLst>
            </p:cNvPr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94002B2B-073E-45E1-8651-A79CC1152A77}"/>
              </a:ext>
            </a:extLst>
          </p:cNvPr>
          <p:cNvGrpSpPr/>
          <p:nvPr/>
        </p:nvGrpSpPr>
        <p:grpSpPr>
          <a:xfrm rot="10800000">
            <a:off x="6160497" y="3993232"/>
            <a:ext cx="1414272" cy="1906035"/>
            <a:chOff x="4041649" y="1707654"/>
            <a:chExt cx="1060704" cy="1429526"/>
          </a:xfrm>
        </p:grpSpPr>
        <p:sp>
          <p:nvSpPr>
            <p:cNvPr id="17" name="Isosceles Triangle 2">
              <a:extLst>
                <a:ext uri="{FF2B5EF4-FFF2-40B4-BE49-F238E27FC236}">
                  <a16:creationId xmlns:a16="http://schemas.microsoft.com/office/drawing/2014/main" id="{F25F00BF-792E-4CD4-AA18-5BA4193FC401}"/>
                </a:ext>
              </a:extLst>
            </p:cNvPr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Hexagon 15">
              <a:extLst>
                <a:ext uri="{FF2B5EF4-FFF2-40B4-BE49-F238E27FC236}">
                  <a16:creationId xmlns:a16="http://schemas.microsoft.com/office/drawing/2014/main" id="{6484AA47-458E-4EC4-8015-3DF2469F0DA7}"/>
                </a:ext>
              </a:extLst>
            </p:cNvPr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2CC80F99-0A4C-4005-AEC8-996E82ECB637}"/>
              </a:ext>
            </a:extLst>
          </p:cNvPr>
          <p:cNvGrpSpPr/>
          <p:nvPr/>
        </p:nvGrpSpPr>
        <p:grpSpPr>
          <a:xfrm rot="14480428">
            <a:off x="4868155" y="4180677"/>
            <a:ext cx="1414272" cy="1906035"/>
            <a:chOff x="4041649" y="1707654"/>
            <a:chExt cx="1060704" cy="1429526"/>
          </a:xfrm>
        </p:grpSpPr>
        <p:sp>
          <p:nvSpPr>
            <p:cNvPr id="20" name="Isosceles Triangle 2">
              <a:extLst>
                <a:ext uri="{FF2B5EF4-FFF2-40B4-BE49-F238E27FC236}">
                  <a16:creationId xmlns:a16="http://schemas.microsoft.com/office/drawing/2014/main" id="{E0DB39C0-90C5-4E47-9174-122160395428}"/>
                </a:ext>
              </a:extLst>
            </p:cNvPr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Hexagon 18">
              <a:extLst>
                <a:ext uri="{FF2B5EF4-FFF2-40B4-BE49-F238E27FC236}">
                  <a16:creationId xmlns:a16="http://schemas.microsoft.com/office/drawing/2014/main" id="{2A585321-6F73-4291-8323-CA6F8B6CF6A2}"/>
                </a:ext>
              </a:extLst>
            </p:cNvPr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294DD5F4-D35A-45C6-A629-051B8539A56F}"/>
              </a:ext>
            </a:extLst>
          </p:cNvPr>
          <p:cNvGrpSpPr/>
          <p:nvPr/>
        </p:nvGrpSpPr>
        <p:grpSpPr>
          <a:xfrm rot="18000000">
            <a:off x="4001633" y="3125997"/>
            <a:ext cx="1414272" cy="1906035"/>
            <a:chOff x="4041649" y="1707654"/>
            <a:chExt cx="1060704" cy="1429526"/>
          </a:xfrm>
        </p:grpSpPr>
        <p:sp>
          <p:nvSpPr>
            <p:cNvPr id="23" name="Isosceles Triangle 2">
              <a:extLst>
                <a:ext uri="{FF2B5EF4-FFF2-40B4-BE49-F238E27FC236}">
                  <a16:creationId xmlns:a16="http://schemas.microsoft.com/office/drawing/2014/main" id="{A37821AF-ED90-4E22-B9F1-24BF314F7D24}"/>
                </a:ext>
              </a:extLst>
            </p:cNvPr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21">
              <a:extLst>
                <a:ext uri="{FF2B5EF4-FFF2-40B4-BE49-F238E27FC236}">
                  <a16:creationId xmlns:a16="http://schemas.microsoft.com/office/drawing/2014/main" id="{CC23FB62-50D5-4A16-9B7E-D486E2AD445A}"/>
                </a:ext>
              </a:extLst>
            </p:cNvPr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Block Arc 14">
            <a:extLst>
              <a:ext uri="{FF2B5EF4-FFF2-40B4-BE49-F238E27FC236}">
                <a16:creationId xmlns:a16="http://schemas.microsoft.com/office/drawing/2014/main" id="{B3924F6A-6A22-4DA2-A154-79C367726DCF}"/>
              </a:ext>
            </a:extLst>
          </p:cNvPr>
          <p:cNvSpPr/>
          <p:nvPr/>
        </p:nvSpPr>
        <p:spPr>
          <a:xfrm rot="16200000">
            <a:off x="5649276" y="3552398"/>
            <a:ext cx="834929" cy="83547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altLang="ko-K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E2ADD541-EC90-43B1-B7D7-61148CF8292D}"/>
              </a:ext>
            </a:extLst>
          </p:cNvPr>
          <p:cNvSpPr txBox="1"/>
          <p:nvPr/>
        </p:nvSpPr>
        <p:spPr>
          <a:xfrm>
            <a:off x="5123003" y="2259249"/>
            <a:ext cx="357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8B0CAD6-F549-4DFD-B8F8-9E7E74D29F7C}"/>
              </a:ext>
            </a:extLst>
          </p:cNvPr>
          <p:cNvSpPr txBox="1"/>
          <p:nvPr/>
        </p:nvSpPr>
        <p:spPr>
          <a:xfrm>
            <a:off x="6754083" y="2277372"/>
            <a:ext cx="357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4229709E-822D-48C7-998E-CA2593387D8A}"/>
              </a:ext>
            </a:extLst>
          </p:cNvPr>
          <p:cNvSpPr txBox="1"/>
          <p:nvPr/>
        </p:nvSpPr>
        <p:spPr>
          <a:xfrm>
            <a:off x="7562413" y="3700824"/>
            <a:ext cx="357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70234DC5-83F3-45AE-AB59-238A970E34D7}"/>
              </a:ext>
            </a:extLst>
          </p:cNvPr>
          <p:cNvSpPr txBox="1"/>
          <p:nvPr/>
        </p:nvSpPr>
        <p:spPr>
          <a:xfrm>
            <a:off x="6754233" y="5057173"/>
            <a:ext cx="357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5C347AA3-4A5E-45FB-9077-84D03FD9008D}"/>
              </a:ext>
            </a:extLst>
          </p:cNvPr>
          <p:cNvSpPr txBox="1"/>
          <p:nvPr/>
        </p:nvSpPr>
        <p:spPr>
          <a:xfrm>
            <a:off x="5175307" y="5050067"/>
            <a:ext cx="357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493C4514-A54A-4203-AAA5-5269AA274066}"/>
              </a:ext>
            </a:extLst>
          </p:cNvPr>
          <p:cNvSpPr txBox="1"/>
          <p:nvPr/>
        </p:nvSpPr>
        <p:spPr>
          <a:xfrm>
            <a:off x="4243411" y="3614248"/>
            <a:ext cx="357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</a:t>
            </a:r>
          </a:p>
        </p:txBody>
      </p:sp>
      <p:sp>
        <p:nvSpPr>
          <p:cNvPr id="32" name="TextBox 37">
            <a:extLst>
              <a:ext uri="{FF2B5EF4-FFF2-40B4-BE49-F238E27FC236}">
                <a16:creationId xmlns:a16="http://schemas.microsoft.com/office/drawing/2014/main" id="{843E46B5-C52B-4783-9CD6-B9C7160AF0AB}"/>
              </a:ext>
            </a:extLst>
          </p:cNvPr>
          <p:cNvSpPr txBox="1"/>
          <p:nvPr/>
        </p:nvSpPr>
        <p:spPr>
          <a:xfrm>
            <a:off x="1220383" y="1982082"/>
            <a:ext cx="256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Lancer la discussion</a:t>
            </a:r>
          </a:p>
          <a:p>
            <a:pPr algn="r"/>
            <a:r>
              <a:rPr lang="fr-FR" altLang="ko-KR" b="1" dirty="0"/>
              <a:t>Vérifier la participation</a:t>
            </a:r>
          </a:p>
          <a:p>
            <a:pPr algn="r"/>
            <a:r>
              <a:rPr lang="fr-FR" altLang="ko-KR" b="1" dirty="0"/>
              <a:t>Donner un timing serré</a:t>
            </a:r>
          </a:p>
        </p:txBody>
      </p:sp>
      <p:grpSp>
        <p:nvGrpSpPr>
          <p:cNvPr id="33" name="Group 38">
            <a:extLst>
              <a:ext uri="{FF2B5EF4-FFF2-40B4-BE49-F238E27FC236}">
                <a16:creationId xmlns:a16="http://schemas.microsoft.com/office/drawing/2014/main" id="{2AD82D08-A27C-4D86-A0BD-6852B2250E29}"/>
              </a:ext>
            </a:extLst>
          </p:cNvPr>
          <p:cNvGrpSpPr/>
          <p:nvPr/>
        </p:nvGrpSpPr>
        <p:grpSpPr>
          <a:xfrm>
            <a:off x="742711" y="3365104"/>
            <a:ext cx="2568980" cy="923331"/>
            <a:chOff x="803640" y="3362835"/>
            <a:chExt cx="2059657" cy="692498"/>
          </a:xfrm>
        </p:grpSpPr>
        <p:sp>
          <p:nvSpPr>
            <p:cNvPr id="34" name="TextBox 39">
              <a:extLst>
                <a:ext uri="{FF2B5EF4-FFF2-40B4-BE49-F238E27FC236}">
                  <a16:creationId xmlns:a16="http://schemas.microsoft.com/office/drawing/2014/main" id="{5CFD02C7-9E23-41F2-986E-EFAFE88EAA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fr-FR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40">
              <a:extLst>
                <a:ext uri="{FF2B5EF4-FFF2-40B4-BE49-F238E27FC236}">
                  <a16:creationId xmlns:a16="http://schemas.microsoft.com/office/drawing/2014/main" id="{4A34C306-5B6F-4B33-8A0A-95A09C22BA0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/>
                <a:t>Prolonger les échanges au-delà de la classe virtuelle</a:t>
              </a:r>
              <a:endParaRPr lang="fr-F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1">
            <a:extLst>
              <a:ext uri="{FF2B5EF4-FFF2-40B4-BE49-F238E27FC236}">
                <a16:creationId xmlns:a16="http://schemas.microsoft.com/office/drawing/2014/main" id="{31FDC21B-0367-4189-BEA9-8058B6047255}"/>
              </a:ext>
            </a:extLst>
          </p:cNvPr>
          <p:cNvGrpSpPr/>
          <p:nvPr/>
        </p:nvGrpSpPr>
        <p:grpSpPr>
          <a:xfrm>
            <a:off x="1487487" y="5012675"/>
            <a:ext cx="3679007" cy="783379"/>
            <a:chOff x="803640" y="3579862"/>
            <a:chExt cx="2949611" cy="587534"/>
          </a:xfrm>
        </p:grpSpPr>
        <p:sp>
          <p:nvSpPr>
            <p:cNvPr id="37" name="TextBox 42">
              <a:extLst>
                <a:ext uri="{FF2B5EF4-FFF2-40B4-BE49-F238E27FC236}">
                  <a16:creationId xmlns:a16="http://schemas.microsoft.com/office/drawing/2014/main" id="{51CF1BCD-5122-4973-A600-18963B10CC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D645C570-3839-4C5A-B099-639981F28F89}"/>
                </a:ext>
              </a:extLst>
            </p:cNvPr>
            <p:cNvSpPr txBox="1"/>
            <p:nvPr/>
          </p:nvSpPr>
          <p:spPr>
            <a:xfrm>
              <a:off x="1693594" y="368264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Vérifier la compréhension</a:t>
              </a:r>
              <a:endParaRPr lang="fr-F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46">
            <a:extLst>
              <a:ext uri="{FF2B5EF4-FFF2-40B4-BE49-F238E27FC236}">
                <a16:creationId xmlns:a16="http://schemas.microsoft.com/office/drawing/2014/main" id="{B29D1EA5-FECE-4F74-9404-E3499728A576}"/>
              </a:ext>
            </a:extLst>
          </p:cNvPr>
          <p:cNvSpPr txBox="1"/>
          <p:nvPr/>
        </p:nvSpPr>
        <p:spPr>
          <a:xfrm>
            <a:off x="7920203" y="2006901"/>
            <a:ext cx="256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Lever les freins</a:t>
            </a:r>
          </a:p>
          <a:p>
            <a:r>
              <a:rPr lang="fr-FR" altLang="ko-KR" b="1" dirty="0"/>
              <a:t>Faire reformuler par un participant</a:t>
            </a: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77711151-7BB5-4D61-B957-36E87841CAB3}"/>
              </a:ext>
            </a:extLst>
          </p:cNvPr>
          <p:cNvSpPr txBox="1"/>
          <p:nvPr/>
        </p:nvSpPr>
        <p:spPr>
          <a:xfrm>
            <a:off x="8711823" y="3388600"/>
            <a:ext cx="29627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Créer des groupes virtuels de travail </a:t>
            </a:r>
          </a:p>
          <a:p>
            <a:r>
              <a:rPr lang="fr-FR" b="1" dirty="0"/>
              <a:t>Désigner un rapporteur</a:t>
            </a:r>
            <a:br>
              <a:rPr lang="fr-FR" sz="2000" dirty="0"/>
            </a:br>
            <a:endParaRPr lang="fr-FR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3B857CB4-C08D-48EC-AE33-E9385429DE3A}"/>
              </a:ext>
            </a:extLst>
          </p:cNvPr>
          <p:cNvGrpSpPr/>
          <p:nvPr/>
        </p:nvGrpSpPr>
        <p:grpSpPr>
          <a:xfrm>
            <a:off x="7847591" y="5012679"/>
            <a:ext cx="2833614" cy="658038"/>
            <a:chOff x="591472" y="3579862"/>
            <a:chExt cx="2271825" cy="493528"/>
          </a:xfrm>
        </p:grpSpPr>
        <p:sp>
          <p:nvSpPr>
            <p:cNvPr id="42" name="TextBox 51">
              <a:extLst>
                <a:ext uri="{FF2B5EF4-FFF2-40B4-BE49-F238E27FC236}">
                  <a16:creationId xmlns:a16="http://schemas.microsoft.com/office/drawing/2014/main" id="{815C0CC7-F4EE-4AC6-9EE5-4BC8AE7141A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52">
              <a:extLst>
                <a:ext uri="{FF2B5EF4-FFF2-40B4-BE49-F238E27FC236}">
                  <a16:creationId xmlns:a16="http://schemas.microsoft.com/office/drawing/2014/main" id="{FE7BCFF8-55BC-4B63-940D-78BC0FCF7B47}"/>
                </a:ext>
              </a:extLst>
            </p:cNvPr>
            <p:cNvSpPr txBox="1"/>
            <p:nvPr/>
          </p:nvSpPr>
          <p:spPr>
            <a:xfrm>
              <a:off x="591472" y="358864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b="1" dirty="0"/>
                <a:t>Animer la réflexion collective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843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952616" y="0"/>
            <a:ext cx="11239383" cy="6873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3"/>
              </a:solidFill>
              <a:highlight>
                <a:srgbClr val="00FF00"/>
              </a:highlight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5C903F-7799-4782-A11E-30C0EBCE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d’état</a:t>
            </a:r>
          </a:p>
        </p:txBody>
      </p:sp>
      <p:pic>
        <p:nvPicPr>
          <p:cNvPr id="7" name="Image 6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91AA9BC0-942D-4A8E-96EA-6FFC61809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04" y="2472666"/>
            <a:ext cx="3917984" cy="26113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CEBA35-4EAB-44E7-A79D-5C73AF417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838" y="1726034"/>
            <a:ext cx="1972073" cy="39889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9CCC37-80EF-4100-8294-40C1E4014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717" y="3135730"/>
            <a:ext cx="30384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952616" y="0"/>
            <a:ext cx="11239383" cy="68731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3"/>
              </a:solidFill>
              <a:highlight>
                <a:srgbClr val="00FF00"/>
              </a:highlight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5C903F-7799-4782-A11E-30C0EBCE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de sondage</a:t>
            </a:r>
          </a:p>
        </p:txBody>
      </p:sp>
      <p:pic>
        <p:nvPicPr>
          <p:cNvPr id="7" name="Image 6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91AA9BC0-942D-4A8E-96EA-6FFC61809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04" y="2472666"/>
            <a:ext cx="3917984" cy="26113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1D98044-3B77-4926-A129-AA42C65D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530" y="1417638"/>
            <a:ext cx="2914078" cy="17138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8FD5A28-B959-433A-B132-B780AFF0C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412" y="3651839"/>
            <a:ext cx="2352905" cy="21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1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7F542-1BF5-4F45-AB9D-406FDC2B4974}"/>
              </a:ext>
            </a:extLst>
          </p:cNvPr>
          <p:cNvSpPr/>
          <p:nvPr/>
        </p:nvSpPr>
        <p:spPr>
          <a:xfrm>
            <a:off x="952615" y="0"/>
            <a:ext cx="11239383" cy="68731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3"/>
              </a:solidFill>
              <a:highlight>
                <a:srgbClr val="00FF00"/>
              </a:highlight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5C903F-7799-4782-A11E-30C0EBCE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d’annotation</a:t>
            </a:r>
          </a:p>
        </p:txBody>
      </p:sp>
      <p:pic>
        <p:nvPicPr>
          <p:cNvPr id="7" name="Image 6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91AA9BC0-942D-4A8E-96EA-6FFC61809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04" y="2472666"/>
            <a:ext cx="3917984" cy="26113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EADD022-76DF-45DE-8097-4CFC021AB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168" y="2893755"/>
            <a:ext cx="5238750" cy="6667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A86C82D-1276-4060-8130-6853491F5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543" y="4454929"/>
            <a:ext cx="6096000" cy="3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907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</TotalTime>
  <Words>498</Words>
  <Application>Microsoft Office PowerPoint</Application>
  <PresentationFormat>Grand écran</PresentationFormat>
  <Paragraphs>180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Courier New</vt:lpstr>
      <vt:lpstr>DIN Offc</vt:lpstr>
      <vt:lpstr>Trebuchet MS</vt:lpstr>
      <vt:lpstr>Wingdings</vt:lpstr>
      <vt:lpstr>1_Thème Office</vt:lpstr>
      <vt:lpstr>Comment dynamiser sa classe virtuelle  faire face aux aléas de matériel   mardi 20 octobre 2020 à 14h00-15h30 </vt:lpstr>
      <vt:lpstr>Présentation PowerPoint</vt:lpstr>
      <vt:lpstr>Présentation PowerPoint</vt:lpstr>
      <vt:lpstr>Présentation PowerPoint</vt:lpstr>
      <vt:lpstr>Principes de base</vt:lpstr>
      <vt:lpstr>L’animation de la classe virtuelle</vt:lpstr>
      <vt:lpstr>Les outils d’état</vt:lpstr>
      <vt:lpstr>Les outils de sondage</vt:lpstr>
      <vt:lpstr>Les outils d’annotation</vt:lpstr>
      <vt:lpstr>Le tableau blanc</vt:lpstr>
      <vt:lpstr>Engagement de l’apprenant </vt:lpstr>
      <vt:lpstr>Engagement de l’apprenant </vt:lpstr>
      <vt:lpstr>Une multitude d’outils disponibles</vt:lpstr>
      <vt:lpstr>Les points forts de la classe virtuelle</vt:lpstr>
      <vt:lpstr>Questions / Réponses / Echanges</vt:lpstr>
      <vt:lpstr>MERCI DE VOTRE ATTENTION equipe@stratice.fr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Jean-Luc Peuvrier</dc:creator>
  <cp:lastModifiedBy>Guillaume Singeot</cp:lastModifiedBy>
  <cp:revision>203</cp:revision>
  <cp:lastPrinted>2018-08-23T06:00:03Z</cp:lastPrinted>
  <dcterms:created xsi:type="dcterms:W3CDTF">2018-03-29T06:55:44Z</dcterms:created>
  <dcterms:modified xsi:type="dcterms:W3CDTF">2020-10-20T15:39:26Z</dcterms:modified>
</cp:coreProperties>
</file>