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645275" cy="97758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1" d="100"/>
          <a:sy n="91" d="100"/>
        </p:scale>
        <p:origin x="-129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61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01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80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3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68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68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29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0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07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5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98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7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Passer à la question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en 2 min vous lisez ou relisez le document sur le design sprint.</a:t>
            </a:r>
          </a:p>
          <a:p>
            <a:r>
              <a:rPr lang="fr-FR" dirty="0"/>
              <a:t>En 10 min, à partir du document, vous préparez la question </a:t>
            </a:r>
            <a:r>
              <a:rPr lang="fr-FR" dirty="0" err="1"/>
              <a:t>embarassante</a:t>
            </a:r>
            <a:r>
              <a:rPr lang="fr-FR" dirty="0"/>
              <a:t> que vous voulez poser aux animateurs, soyez incisif, ici pas de quartier, on veut des </a:t>
            </a:r>
            <a:r>
              <a:rPr lang="fr-FR" dirty="0" smtClean="0"/>
              <a:t>réponses. </a:t>
            </a:r>
          </a:p>
          <a:p>
            <a:r>
              <a:rPr lang="fr-FR" dirty="0" smtClean="0"/>
              <a:t>Les </a:t>
            </a:r>
            <a:r>
              <a:rPr lang="fr-FR" dirty="0"/>
              <a:t>questions porteront sur les difficultés à appliquer cette méthode à l'innovation pédagogique</a:t>
            </a:r>
          </a:p>
        </p:txBody>
      </p:sp>
    </p:spTree>
    <p:extLst>
      <p:ext uri="{BB962C8B-B14F-4D97-AF65-F5344CB8AC3E}">
        <p14:creationId xmlns:p14="http://schemas.microsoft.com/office/powerpoint/2010/main" val="4089364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65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Passer à la question</vt:lpstr>
    </vt:vector>
  </TitlesOfParts>
  <Company>Pôle Emploi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SERRA Loic</dc:creator>
  <cp:lastModifiedBy>SERRA Loïc-ext</cp:lastModifiedBy>
  <cp:revision>11</cp:revision>
  <cp:lastPrinted>2020-10-13T12:06:35Z</cp:lastPrinted>
  <dcterms:created xsi:type="dcterms:W3CDTF">2019-01-18T06:50:21Z</dcterms:created>
  <dcterms:modified xsi:type="dcterms:W3CDTF">2020-11-24T08:51:18Z</dcterms:modified>
</cp:coreProperties>
</file>